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98" r:id="rId3"/>
    <p:sldId id="257" r:id="rId4"/>
    <p:sldId id="259" r:id="rId5"/>
    <p:sldId id="261" r:id="rId6"/>
    <p:sldId id="258" r:id="rId7"/>
    <p:sldId id="266" r:id="rId8"/>
    <p:sldId id="260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99" r:id="rId19"/>
    <p:sldId id="271" r:id="rId20"/>
    <p:sldId id="276" r:id="rId21"/>
    <p:sldId id="278" r:id="rId22"/>
    <p:sldId id="279" r:id="rId23"/>
    <p:sldId id="280" r:id="rId24"/>
    <p:sldId id="295" r:id="rId25"/>
    <p:sldId id="285" r:id="rId26"/>
    <p:sldId id="287" r:id="rId27"/>
    <p:sldId id="288" r:id="rId28"/>
    <p:sldId id="289" r:id="rId29"/>
    <p:sldId id="291" r:id="rId30"/>
    <p:sldId id="292" r:id="rId31"/>
    <p:sldId id="293" r:id="rId32"/>
    <p:sldId id="296" r:id="rId33"/>
    <p:sldId id="300" r:id="rId34"/>
    <p:sldId id="294" r:id="rId35"/>
    <p:sldId id="29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EC5FCA0-BBFD-45B9-880F-F412FC1D96C5}">
          <p14:sldIdLst>
            <p14:sldId id="256"/>
            <p14:sldId id="298"/>
            <p14:sldId id="257"/>
            <p14:sldId id="259"/>
            <p14:sldId id="261"/>
            <p14:sldId id="258"/>
            <p14:sldId id="266"/>
            <p14:sldId id="260"/>
            <p14:sldId id="262"/>
            <p14:sldId id="264"/>
            <p14:sldId id="265"/>
            <p14:sldId id="267"/>
            <p14:sldId id="268"/>
            <p14:sldId id="269"/>
            <p14:sldId id="270"/>
            <p14:sldId id="272"/>
            <p14:sldId id="273"/>
            <p14:sldId id="299"/>
            <p14:sldId id="271"/>
            <p14:sldId id="276"/>
            <p14:sldId id="278"/>
            <p14:sldId id="279"/>
            <p14:sldId id="280"/>
            <p14:sldId id="295"/>
            <p14:sldId id="285"/>
            <p14:sldId id="287"/>
            <p14:sldId id="288"/>
            <p14:sldId id="289"/>
            <p14:sldId id="290"/>
            <p14:sldId id="291"/>
            <p14:sldId id="292"/>
            <p14:sldId id="293"/>
            <p14:sldId id="296"/>
            <p14:sldId id="294"/>
            <p14:sldId id="29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Relationship Id="rId4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3.xlsx"/><Relationship Id="rId4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Процент организаций, подведомственных Минобрнауки </a:t>
            </a:r>
            <a:r>
              <a:rPr lang="ru-RU" dirty="0" smtClean="0"/>
              <a:t>России*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организаций, подведомственных Минобрнауки России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74-4519-B5D3-C73439466456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74-4519-B5D3-C7343946645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 знакомы с Типовым положением ВОИС</c:v>
                </c:pt>
                <c:pt idx="1">
                  <c:v>Знакомы с Типовым положением ВОИС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7A-474E-9F01-C18A30084D52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303223425196851"/>
          <c:y val="0.4212287839020124"/>
          <c:w val="0.36300943241469824"/>
          <c:h val="0.26653310002916303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Процент организаций, подведомственных Минобрнауки </a:t>
            </a:r>
            <a:r>
              <a:rPr lang="ru-RU" dirty="0" smtClean="0"/>
              <a:t>России*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организаций, подведомственных Минобрнауки России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C3-4EF8-A555-2C46CD9D9B2D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C3-4EF8-A555-2C46CD9D9B2D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C3-4EF8-A555-2C46CD9D9B2D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C3-4EF8-A555-2C46CD9D9B2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 специальных актов</c:v>
                </c:pt>
                <c:pt idx="1">
                  <c:v>Политика в области ИС</c:v>
                </c:pt>
                <c:pt idx="2">
                  <c:v>Положение об ИС</c:v>
                </c:pt>
                <c:pt idx="3">
                  <c:v>Локальные нормативно-правовые акты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4</c:v>
                </c:pt>
                <c:pt idx="2">
                  <c:v>17</c:v>
                </c:pt>
                <c:pt idx="3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7A-474E-9F01-C18A30084D52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365723425196838"/>
          <c:y val="0.16937693205016038"/>
          <c:w val="0.36300943241469824"/>
          <c:h val="0.57023680373286667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Процент организаций, подведомственных Минобрнауки </a:t>
            </a:r>
            <a:r>
              <a:rPr lang="ru-RU" dirty="0" smtClean="0"/>
              <a:t>России*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организаций, подведомственных Минобрнауки России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E3-4180-B4A1-91028A736968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E3-4180-B4A1-91028A73696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 повлияло Типовое положение ВОИС</c:v>
                </c:pt>
                <c:pt idx="1">
                  <c:v>Повлияло Типовое положение ВОИС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7A-474E-9F01-C18A30084D52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303223425196851"/>
          <c:y val="0.28233989501312334"/>
          <c:w val="0.36300943241469824"/>
          <c:h val="0.4739405074365704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96-40DB-A12E-C501623C195F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96-40DB-A12E-C501623C195F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96-40DB-A12E-C501623C195F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96-40DB-A12E-C501623C195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 предусмотрено специальных структур</c:v>
                </c:pt>
                <c:pt idx="1">
                  <c:v>Функции выполняет сотрудник Организации</c:v>
                </c:pt>
                <c:pt idx="2">
                  <c:v>Отдельное управление</c:v>
                </c:pt>
                <c:pt idx="3">
                  <c:v>В Организации существует отдел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32.5</c:v>
                </c:pt>
                <c:pt idx="1">
                  <c:v>34</c:v>
                </c:pt>
                <c:pt idx="2">
                  <c:v>8</c:v>
                </c:pt>
                <c:pt idx="3">
                  <c:v>25.5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AC-41C6-A9CB-17663F60970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Должностной регламент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Сотрудник Организации</c:v>
                </c:pt>
                <c:pt idx="1">
                  <c:v>Управление</c:v>
                </c:pt>
                <c:pt idx="2">
                  <c:v>Отдел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A3-4E5E-BF37-98F7FA76FB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Устав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Сотрудник Организации</c:v>
                </c:pt>
                <c:pt idx="1">
                  <c:v>Управление</c:v>
                </c:pt>
                <c:pt idx="2">
                  <c:v>Отдел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A3-4E5E-BF37-98F7FA76FBC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Приказ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Сотрудник Организации</c:v>
                </c:pt>
                <c:pt idx="1">
                  <c:v>Управление</c:v>
                </c:pt>
                <c:pt idx="2">
                  <c:v>Отдел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A3-4E5E-BF37-98F7FA76FBC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Положение о структурном подразделении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Сотрудник Организации</c:v>
                </c:pt>
                <c:pt idx="1">
                  <c:v>Управление</c:v>
                </c:pt>
                <c:pt idx="2">
                  <c:v>Отдел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10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A3-4E5E-BF37-98F7FA76FBC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Совокупно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Сотрудник Организации</c:v>
                </c:pt>
                <c:pt idx="1">
                  <c:v>Управление</c:v>
                </c:pt>
                <c:pt idx="2">
                  <c:v>Отдел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12</c:v>
                </c:pt>
                <c:pt idx="1">
                  <c:v>23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A3-4E5E-BF37-98F7FA76FBC9}"/>
            </c:ext>
          </c:extLst>
        </c:ser>
        <c:dLbls>
          <c:showVal val="1"/>
        </c:dLbls>
        <c:gapWidth val="444"/>
        <c:overlap val="-90"/>
        <c:axId val="111458944"/>
        <c:axId val="111477120"/>
      </c:barChart>
      <c:catAx>
        <c:axId val="1114589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477120"/>
        <c:crosses val="autoZero"/>
        <c:auto val="1"/>
        <c:lblAlgn val="ctr"/>
        <c:lblOffset val="100"/>
      </c:catAx>
      <c:valAx>
        <c:axId val="1114771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145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18CAD-0CA8-417F-B322-259F3255FE8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2410E5-A3E0-45A4-8ADF-6E762A3DA53C}">
      <dgm:prSet custT="1"/>
      <dgm:spPr/>
      <dgm:t>
        <a:bodyPr/>
        <a:lstStyle/>
        <a:p>
          <a:pPr rtl="0"/>
          <a:r>
            <a:rPr lang="ru-RU" sz="1600" dirty="0" smtClean="0"/>
            <a:t>Установлено тесное сотрудничество с Партнерами проекта и заинтересованными сторонами</a:t>
          </a:r>
          <a:endParaRPr lang="ru-RU" sz="1600" dirty="0"/>
        </a:p>
      </dgm:t>
    </dgm:pt>
    <dgm:pt modelId="{89803D3E-08D3-4913-A745-0934A6E78DA4}" type="parTrans" cxnId="{2F80368B-14D4-46FF-A8FE-0E672BEC756C}">
      <dgm:prSet/>
      <dgm:spPr/>
      <dgm:t>
        <a:bodyPr/>
        <a:lstStyle/>
        <a:p>
          <a:endParaRPr lang="ru-RU"/>
        </a:p>
      </dgm:t>
    </dgm:pt>
    <dgm:pt modelId="{50D322C1-DFC1-4509-8405-B425A19C5EB6}" type="sibTrans" cxnId="{2F80368B-14D4-46FF-A8FE-0E672BEC756C}">
      <dgm:prSet/>
      <dgm:spPr/>
      <dgm:t>
        <a:bodyPr/>
        <a:lstStyle/>
        <a:p>
          <a:endParaRPr lang="ru-RU"/>
        </a:p>
      </dgm:t>
    </dgm:pt>
    <dgm:pt modelId="{4D50CDFE-14CC-48D4-BCFF-8B65012A00E6}">
      <dgm:prSet custT="1"/>
      <dgm:spPr/>
      <dgm:t>
        <a:bodyPr/>
        <a:lstStyle/>
        <a:p>
          <a:pPr rtl="0"/>
          <a:r>
            <a:rPr lang="ru-RU" sz="1600" dirty="0" smtClean="0"/>
            <a:t>Создан Пул национальных экспертов</a:t>
          </a:r>
          <a:endParaRPr lang="ru-RU" sz="1600" dirty="0"/>
        </a:p>
      </dgm:t>
    </dgm:pt>
    <dgm:pt modelId="{27CA4755-7A46-4B5F-9832-DAB455F99928}" type="parTrans" cxnId="{5A0EF0F4-1E42-46A2-93D4-1B1CE250BA78}">
      <dgm:prSet/>
      <dgm:spPr/>
      <dgm:t>
        <a:bodyPr/>
        <a:lstStyle/>
        <a:p>
          <a:endParaRPr lang="ru-RU"/>
        </a:p>
      </dgm:t>
    </dgm:pt>
    <dgm:pt modelId="{863E4903-1262-4D85-9DB8-0568A1C0AAC0}" type="sibTrans" cxnId="{5A0EF0F4-1E42-46A2-93D4-1B1CE250BA78}">
      <dgm:prSet/>
      <dgm:spPr/>
      <dgm:t>
        <a:bodyPr/>
        <a:lstStyle/>
        <a:p>
          <a:endParaRPr lang="ru-RU"/>
        </a:p>
      </dgm:t>
    </dgm:pt>
    <dgm:pt modelId="{9EB83D40-4DBB-44A3-8394-1597F1DAD305}">
      <dgm:prSet custT="1"/>
      <dgm:spPr/>
      <dgm:t>
        <a:bodyPr/>
        <a:lstStyle/>
        <a:p>
          <a:pPr rtl="0"/>
          <a:r>
            <a:rPr lang="ru-RU" sz="1600" b="1" dirty="0" smtClean="0"/>
            <a:t>Октябрь 2017 г. </a:t>
          </a:r>
          <a:r>
            <a:rPr lang="ru-RU" sz="1600" dirty="0" smtClean="0"/>
            <a:t>Разработана и реализована Программа подготовки инструкторов</a:t>
          </a:r>
          <a:r>
            <a:rPr lang="ru-RU" sz="1400" dirty="0" smtClean="0"/>
            <a:t/>
          </a:r>
          <a:br>
            <a:rPr lang="ru-RU" sz="1400" dirty="0" smtClean="0"/>
          </a:br>
          <a:endParaRPr lang="ru-RU" sz="1400" dirty="0"/>
        </a:p>
      </dgm:t>
    </dgm:pt>
    <dgm:pt modelId="{3774D1FB-1FEF-4FDC-81B1-6C0C89BBB8D5}" type="parTrans" cxnId="{3BF5D066-7D75-424C-8042-B2FF63AE17CC}">
      <dgm:prSet/>
      <dgm:spPr/>
      <dgm:t>
        <a:bodyPr/>
        <a:lstStyle/>
        <a:p>
          <a:endParaRPr lang="ru-RU"/>
        </a:p>
      </dgm:t>
    </dgm:pt>
    <dgm:pt modelId="{3F5FD1C0-36B9-423D-8314-74F5AE770DB0}" type="sibTrans" cxnId="{3BF5D066-7D75-424C-8042-B2FF63AE17CC}">
      <dgm:prSet/>
      <dgm:spPr/>
      <dgm:t>
        <a:bodyPr/>
        <a:lstStyle/>
        <a:p>
          <a:endParaRPr lang="ru-RU"/>
        </a:p>
      </dgm:t>
    </dgm:pt>
    <dgm:pt modelId="{B8AD2F37-D508-438F-959E-8D50991612B7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Июль 2018 г.</a:t>
          </a:r>
          <a:r>
            <a:rPr lang="ru-RU" sz="1600" dirty="0" smtClean="0"/>
            <a:t> </a:t>
          </a:r>
          <a:br>
            <a:rPr lang="ru-RU" sz="1600" dirty="0" smtClean="0"/>
          </a:br>
          <a:r>
            <a:rPr lang="ru-RU" sz="1600" dirty="0" smtClean="0"/>
            <a:t>Утверждена Политика в области интеллектуальной собственности для университетов и научно-исследовательских организаций </a:t>
          </a:r>
          <a:endParaRPr lang="ru-RU" sz="1600" dirty="0"/>
        </a:p>
      </dgm:t>
    </dgm:pt>
    <dgm:pt modelId="{A25118FE-51BE-4C99-81D6-2C5614106FF7}" type="parTrans" cxnId="{980F8D4F-6459-4539-A2D1-169A3CC93BAA}">
      <dgm:prSet/>
      <dgm:spPr/>
      <dgm:t>
        <a:bodyPr/>
        <a:lstStyle/>
        <a:p>
          <a:endParaRPr lang="ru-RU"/>
        </a:p>
      </dgm:t>
    </dgm:pt>
    <dgm:pt modelId="{76E3FA3F-F9AD-4488-8099-5CCBA4613717}" type="sibTrans" cxnId="{980F8D4F-6459-4539-A2D1-169A3CC93BAA}">
      <dgm:prSet/>
      <dgm:spPr/>
      <dgm:t>
        <a:bodyPr/>
        <a:lstStyle/>
        <a:p>
          <a:endParaRPr lang="ru-RU"/>
        </a:p>
      </dgm:t>
    </dgm:pt>
    <dgm:pt modelId="{121BC696-07FD-432D-A1F7-E66DFA766771}">
      <dgm:prSet custT="1"/>
      <dgm:spPr/>
      <dgm:t>
        <a:bodyPr/>
        <a:lstStyle/>
        <a:p>
          <a:pPr rtl="0"/>
          <a:r>
            <a:rPr lang="ru-RU" sz="1600" dirty="0" smtClean="0"/>
            <a:t>Организация более 20ти тренингов для образовательных и научных учреждений в различных регионах Российской Федерации</a:t>
          </a:r>
          <a:endParaRPr lang="ru-RU" sz="1600" dirty="0"/>
        </a:p>
      </dgm:t>
    </dgm:pt>
    <dgm:pt modelId="{DBF5755D-3E1F-4B78-BEA5-0DBD311BC4A8}" type="parTrans" cxnId="{5475D1BB-16F3-4B4D-B385-0CA9369863D6}">
      <dgm:prSet/>
      <dgm:spPr/>
      <dgm:t>
        <a:bodyPr/>
        <a:lstStyle/>
        <a:p>
          <a:endParaRPr lang="ru-RU"/>
        </a:p>
      </dgm:t>
    </dgm:pt>
    <dgm:pt modelId="{6ACD4FE6-7C74-4FA7-8CDF-296759FD12E7}" type="sibTrans" cxnId="{5475D1BB-16F3-4B4D-B385-0CA9369863D6}">
      <dgm:prSet/>
      <dgm:spPr/>
      <dgm:t>
        <a:bodyPr/>
        <a:lstStyle/>
        <a:p>
          <a:endParaRPr lang="ru-RU"/>
        </a:p>
      </dgm:t>
    </dgm:pt>
    <dgm:pt modelId="{0C3C0243-89AB-4203-81EF-E0544E62E1E4}">
      <dgm:prSet custT="1"/>
      <dgm:spPr/>
      <dgm:t>
        <a:bodyPr/>
        <a:lstStyle/>
        <a:p>
          <a:pPr rtl="0"/>
          <a:r>
            <a:rPr lang="ru-RU" sz="1600" dirty="0" smtClean="0"/>
            <a:t>Подготовлена база для реализации Фазы II Проекта.</a:t>
          </a:r>
          <a:endParaRPr lang="ru-RU" sz="1600" dirty="0"/>
        </a:p>
      </dgm:t>
    </dgm:pt>
    <dgm:pt modelId="{7E12E40C-9E03-4793-9D08-614D86829443}" type="parTrans" cxnId="{56CFD44E-7A1F-45D4-BE63-D6E99DBA6B93}">
      <dgm:prSet/>
      <dgm:spPr/>
      <dgm:t>
        <a:bodyPr/>
        <a:lstStyle/>
        <a:p>
          <a:endParaRPr lang="ru-RU"/>
        </a:p>
      </dgm:t>
    </dgm:pt>
    <dgm:pt modelId="{EF45FB5B-F18B-43EB-88CB-76CB339FB1A5}" type="sibTrans" cxnId="{56CFD44E-7A1F-45D4-BE63-D6E99DBA6B93}">
      <dgm:prSet/>
      <dgm:spPr/>
      <dgm:t>
        <a:bodyPr/>
        <a:lstStyle/>
        <a:p>
          <a:endParaRPr lang="ru-RU"/>
        </a:p>
      </dgm:t>
    </dgm:pt>
    <dgm:pt modelId="{4698DF37-3DAD-41D5-BF1A-204455DA735D}" type="pres">
      <dgm:prSet presAssocID="{BF318CAD-0CA8-417F-B322-259F3255FE8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FB74479-2994-47CE-AC93-FE0020443964}" type="pres">
      <dgm:prSet presAssocID="{782410E5-A3E0-45A4-8ADF-6E762A3DA53C}" presName="composite" presStyleCnt="0"/>
      <dgm:spPr/>
    </dgm:pt>
    <dgm:pt modelId="{44784B71-605F-4587-9373-C249E9477F08}" type="pres">
      <dgm:prSet presAssocID="{782410E5-A3E0-45A4-8ADF-6E762A3DA53C}" presName="LShape" presStyleLbl="alignNode1" presStyleIdx="0" presStyleCnt="11"/>
      <dgm:spPr/>
    </dgm:pt>
    <dgm:pt modelId="{952C1B2E-DD30-4173-838D-5CA985EF1B32}" type="pres">
      <dgm:prSet presAssocID="{782410E5-A3E0-45A4-8ADF-6E762A3DA53C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47AA3-D210-4EE7-B5C1-FF5349A1E82D}" type="pres">
      <dgm:prSet presAssocID="{782410E5-A3E0-45A4-8ADF-6E762A3DA53C}" presName="Triangle" presStyleLbl="alignNode1" presStyleIdx="1" presStyleCnt="11"/>
      <dgm:spPr/>
    </dgm:pt>
    <dgm:pt modelId="{BE3B6855-82C5-4644-B6EC-3BDA7C8B2957}" type="pres">
      <dgm:prSet presAssocID="{50D322C1-DFC1-4509-8405-B425A19C5EB6}" presName="sibTrans" presStyleCnt="0"/>
      <dgm:spPr/>
    </dgm:pt>
    <dgm:pt modelId="{53876E97-A8FB-41B7-BA0D-13152D4D6579}" type="pres">
      <dgm:prSet presAssocID="{50D322C1-DFC1-4509-8405-B425A19C5EB6}" presName="space" presStyleCnt="0"/>
      <dgm:spPr/>
    </dgm:pt>
    <dgm:pt modelId="{59176871-CA90-4A4C-9363-3105F9CBBD22}" type="pres">
      <dgm:prSet presAssocID="{4D50CDFE-14CC-48D4-BCFF-8B65012A00E6}" presName="composite" presStyleCnt="0"/>
      <dgm:spPr/>
    </dgm:pt>
    <dgm:pt modelId="{E2988813-B1F2-4561-B0B6-B2C16E9356D0}" type="pres">
      <dgm:prSet presAssocID="{4D50CDFE-14CC-48D4-BCFF-8B65012A00E6}" presName="LShape" presStyleLbl="alignNode1" presStyleIdx="2" presStyleCnt="11"/>
      <dgm:spPr/>
    </dgm:pt>
    <dgm:pt modelId="{97ECFD9A-2996-4184-B4F3-16B71C075DE8}" type="pres">
      <dgm:prSet presAssocID="{4D50CDFE-14CC-48D4-BCFF-8B65012A00E6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D5C52-2A03-4D24-8C4A-389A3EF7D5CD}" type="pres">
      <dgm:prSet presAssocID="{4D50CDFE-14CC-48D4-BCFF-8B65012A00E6}" presName="Triangle" presStyleLbl="alignNode1" presStyleIdx="3" presStyleCnt="11"/>
      <dgm:spPr/>
    </dgm:pt>
    <dgm:pt modelId="{01011461-3695-4404-96EF-FE96F6EB20E5}" type="pres">
      <dgm:prSet presAssocID="{863E4903-1262-4D85-9DB8-0568A1C0AAC0}" presName="sibTrans" presStyleCnt="0"/>
      <dgm:spPr/>
    </dgm:pt>
    <dgm:pt modelId="{1CE20A83-3ABA-46F0-BA27-48C784CFE3BA}" type="pres">
      <dgm:prSet presAssocID="{863E4903-1262-4D85-9DB8-0568A1C0AAC0}" presName="space" presStyleCnt="0"/>
      <dgm:spPr/>
    </dgm:pt>
    <dgm:pt modelId="{7FA686EF-BB16-4CAC-960E-F724E77C7B0A}" type="pres">
      <dgm:prSet presAssocID="{9EB83D40-4DBB-44A3-8394-1597F1DAD305}" presName="composite" presStyleCnt="0"/>
      <dgm:spPr/>
    </dgm:pt>
    <dgm:pt modelId="{99484DAD-FA99-4390-BDD0-905E5EA72D18}" type="pres">
      <dgm:prSet presAssocID="{9EB83D40-4DBB-44A3-8394-1597F1DAD305}" presName="LShape" presStyleLbl="alignNode1" presStyleIdx="4" presStyleCnt="11"/>
      <dgm:spPr/>
    </dgm:pt>
    <dgm:pt modelId="{A2575FDB-3B36-4933-B8D7-D60F3D01B298}" type="pres">
      <dgm:prSet presAssocID="{9EB83D40-4DBB-44A3-8394-1597F1DAD305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BEDAF-979D-4832-8953-87874DB484E6}" type="pres">
      <dgm:prSet presAssocID="{9EB83D40-4DBB-44A3-8394-1597F1DAD305}" presName="Triangle" presStyleLbl="alignNode1" presStyleIdx="5" presStyleCnt="11"/>
      <dgm:spPr/>
    </dgm:pt>
    <dgm:pt modelId="{08807019-0916-4117-8E5E-E2551F164477}" type="pres">
      <dgm:prSet presAssocID="{3F5FD1C0-36B9-423D-8314-74F5AE770DB0}" presName="sibTrans" presStyleCnt="0"/>
      <dgm:spPr/>
    </dgm:pt>
    <dgm:pt modelId="{A4A1E978-560B-462A-9223-7F2A8E27A75A}" type="pres">
      <dgm:prSet presAssocID="{3F5FD1C0-36B9-423D-8314-74F5AE770DB0}" presName="space" presStyleCnt="0"/>
      <dgm:spPr/>
    </dgm:pt>
    <dgm:pt modelId="{07A3DB6E-7207-4510-9597-E92E81316E3D}" type="pres">
      <dgm:prSet presAssocID="{B8AD2F37-D508-438F-959E-8D50991612B7}" presName="composite" presStyleCnt="0"/>
      <dgm:spPr/>
    </dgm:pt>
    <dgm:pt modelId="{7BFACC9F-07AC-42F1-8AC1-F433CADC1EB6}" type="pres">
      <dgm:prSet presAssocID="{B8AD2F37-D508-438F-959E-8D50991612B7}" presName="LShape" presStyleLbl="alignNode1" presStyleIdx="6" presStyleCnt="11"/>
      <dgm:spPr/>
    </dgm:pt>
    <dgm:pt modelId="{C399DBCA-49A5-4234-B3CC-E668C3452213}" type="pres">
      <dgm:prSet presAssocID="{B8AD2F37-D508-438F-959E-8D50991612B7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47DEE-DF9F-40DD-B94C-4A9E4B058C8E}" type="pres">
      <dgm:prSet presAssocID="{B8AD2F37-D508-438F-959E-8D50991612B7}" presName="Triangle" presStyleLbl="alignNode1" presStyleIdx="7" presStyleCnt="11"/>
      <dgm:spPr/>
    </dgm:pt>
    <dgm:pt modelId="{CF942F60-A1B1-4928-84F4-890555D8CE3D}" type="pres">
      <dgm:prSet presAssocID="{76E3FA3F-F9AD-4488-8099-5CCBA4613717}" presName="sibTrans" presStyleCnt="0"/>
      <dgm:spPr/>
    </dgm:pt>
    <dgm:pt modelId="{E49F555C-DB34-47FB-A577-C5CAD086BACA}" type="pres">
      <dgm:prSet presAssocID="{76E3FA3F-F9AD-4488-8099-5CCBA4613717}" presName="space" presStyleCnt="0"/>
      <dgm:spPr/>
    </dgm:pt>
    <dgm:pt modelId="{A9C17678-CD6D-4893-AA26-BE2739B1DDE3}" type="pres">
      <dgm:prSet presAssocID="{121BC696-07FD-432D-A1F7-E66DFA766771}" presName="composite" presStyleCnt="0"/>
      <dgm:spPr/>
    </dgm:pt>
    <dgm:pt modelId="{787CE3B0-FE40-463E-B145-F8A4E912C6B3}" type="pres">
      <dgm:prSet presAssocID="{121BC696-07FD-432D-A1F7-E66DFA766771}" presName="LShape" presStyleLbl="alignNode1" presStyleIdx="8" presStyleCnt="11"/>
      <dgm:spPr/>
    </dgm:pt>
    <dgm:pt modelId="{015AEC6E-46D0-416C-873F-BF1F6210157E}" type="pres">
      <dgm:prSet presAssocID="{121BC696-07FD-432D-A1F7-E66DFA766771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5899B-7C72-4E5C-878D-CD48AF0D6D7B}" type="pres">
      <dgm:prSet presAssocID="{121BC696-07FD-432D-A1F7-E66DFA766771}" presName="Triangle" presStyleLbl="alignNode1" presStyleIdx="9" presStyleCnt="11"/>
      <dgm:spPr/>
    </dgm:pt>
    <dgm:pt modelId="{AB67F1B3-1DA7-488A-A665-F1B40398FA82}" type="pres">
      <dgm:prSet presAssocID="{6ACD4FE6-7C74-4FA7-8CDF-296759FD12E7}" presName="sibTrans" presStyleCnt="0"/>
      <dgm:spPr/>
    </dgm:pt>
    <dgm:pt modelId="{CCA43234-C747-48AC-8D04-636D2F45C3C5}" type="pres">
      <dgm:prSet presAssocID="{6ACD4FE6-7C74-4FA7-8CDF-296759FD12E7}" presName="space" presStyleCnt="0"/>
      <dgm:spPr/>
    </dgm:pt>
    <dgm:pt modelId="{05DADC39-8AF4-4A0D-8667-0C22A3321D2A}" type="pres">
      <dgm:prSet presAssocID="{0C3C0243-89AB-4203-81EF-E0544E62E1E4}" presName="composite" presStyleCnt="0"/>
      <dgm:spPr/>
    </dgm:pt>
    <dgm:pt modelId="{8ABF3182-C93A-40A1-B5D1-FE15A6E2A70F}" type="pres">
      <dgm:prSet presAssocID="{0C3C0243-89AB-4203-81EF-E0544E62E1E4}" presName="LShape" presStyleLbl="alignNode1" presStyleIdx="10" presStyleCnt="11"/>
      <dgm:spPr/>
    </dgm:pt>
    <dgm:pt modelId="{79737CED-9B30-4C68-B9B4-F3312BF55513}" type="pres">
      <dgm:prSet presAssocID="{0C3C0243-89AB-4203-81EF-E0544E62E1E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0F8D4F-6459-4539-A2D1-169A3CC93BAA}" srcId="{BF318CAD-0CA8-417F-B322-259F3255FE8E}" destId="{B8AD2F37-D508-438F-959E-8D50991612B7}" srcOrd="3" destOrd="0" parTransId="{A25118FE-51BE-4C99-81D6-2C5614106FF7}" sibTransId="{76E3FA3F-F9AD-4488-8099-5CCBA4613717}"/>
    <dgm:cxn modelId="{5475D1BB-16F3-4B4D-B385-0CA9369863D6}" srcId="{BF318CAD-0CA8-417F-B322-259F3255FE8E}" destId="{121BC696-07FD-432D-A1F7-E66DFA766771}" srcOrd="4" destOrd="0" parTransId="{DBF5755D-3E1F-4B78-BEA5-0DBD311BC4A8}" sibTransId="{6ACD4FE6-7C74-4FA7-8CDF-296759FD12E7}"/>
    <dgm:cxn modelId="{E1912E04-14C8-489E-9945-44A87D8FFC52}" type="presOf" srcId="{0C3C0243-89AB-4203-81EF-E0544E62E1E4}" destId="{79737CED-9B30-4C68-B9B4-F3312BF55513}" srcOrd="0" destOrd="0" presId="urn:microsoft.com/office/officeart/2009/3/layout/StepUpProcess"/>
    <dgm:cxn modelId="{EB3AE18B-5555-4B38-B460-0C8DAFC799E7}" type="presOf" srcId="{121BC696-07FD-432D-A1F7-E66DFA766771}" destId="{015AEC6E-46D0-416C-873F-BF1F6210157E}" srcOrd="0" destOrd="0" presId="urn:microsoft.com/office/officeart/2009/3/layout/StepUpProcess"/>
    <dgm:cxn modelId="{3BF5D066-7D75-424C-8042-B2FF63AE17CC}" srcId="{BF318CAD-0CA8-417F-B322-259F3255FE8E}" destId="{9EB83D40-4DBB-44A3-8394-1597F1DAD305}" srcOrd="2" destOrd="0" parTransId="{3774D1FB-1FEF-4FDC-81B1-6C0C89BBB8D5}" sibTransId="{3F5FD1C0-36B9-423D-8314-74F5AE770DB0}"/>
    <dgm:cxn modelId="{B932F680-8ABC-46C7-9422-771E8A93EFC4}" type="presOf" srcId="{4D50CDFE-14CC-48D4-BCFF-8B65012A00E6}" destId="{97ECFD9A-2996-4184-B4F3-16B71C075DE8}" srcOrd="0" destOrd="0" presId="urn:microsoft.com/office/officeart/2009/3/layout/StepUpProcess"/>
    <dgm:cxn modelId="{8763CBF9-C515-4A57-A660-202635610F72}" type="presOf" srcId="{BF318CAD-0CA8-417F-B322-259F3255FE8E}" destId="{4698DF37-3DAD-41D5-BF1A-204455DA735D}" srcOrd="0" destOrd="0" presId="urn:microsoft.com/office/officeart/2009/3/layout/StepUpProcess"/>
    <dgm:cxn modelId="{2F80368B-14D4-46FF-A8FE-0E672BEC756C}" srcId="{BF318CAD-0CA8-417F-B322-259F3255FE8E}" destId="{782410E5-A3E0-45A4-8ADF-6E762A3DA53C}" srcOrd="0" destOrd="0" parTransId="{89803D3E-08D3-4913-A745-0934A6E78DA4}" sibTransId="{50D322C1-DFC1-4509-8405-B425A19C5EB6}"/>
    <dgm:cxn modelId="{0D3174C5-1598-4856-B110-7CAA342EF144}" type="presOf" srcId="{782410E5-A3E0-45A4-8ADF-6E762A3DA53C}" destId="{952C1B2E-DD30-4173-838D-5CA985EF1B32}" srcOrd="0" destOrd="0" presId="urn:microsoft.com/office/officeart/2009/3/layout/StepUpProcess"/>
    <dgm:cxn modelId="{56CFD44E-7A1F-45D4-BE63-D6E99DBA6B93}" srcId="{BF318CAD-0CA8-417F-B322-259F3255FE8E}" destId="{0C3C0243-89AB-4203-81EF-E0544E62E1E4}" srcOrd="5" destOrd="0" parTransId="{7E12E40C-9E03-4793-9D08-614D86829443}" sibTransId="{EF45FB5B-F18B-43EB-88CB-76CB339FB1A5}"/>
    <dgm:cxn modelId="{83F8FE99-E87D-4026-9500-20CC9998BDC5}" type="presOf" srcId="{B8AD2F37-D508-438F-959E-8D50991612B7}" destId="{C399DBCA-49A5-4234-B3CC-E668C3452213}" srcOrd="0" destOrd="0" presId="urn:microsoft.com/office/officeart/2009/3/layout/StepUpProcess"/>
    <dgm:cxn modelId="{5A0EF0F4-1E42-46A2-93D4-1B1CE250BA78}" srcId="{BF318CAD-0CA8-417F-B322-259F3255FE8E}" destId="{4D50CDFE-14CC-48D4-BCFF-8B65012A00E6}" srcOrd="1" destOrd="0" parTransId="{27CA4755-7A46-4B5F-9832-DAB455F99928}" sibTransId="{863E4903-1262-4D85-9DB8-0568A1C0AAC0}"/>
    <dgm:cxn modelId="{96E73F15-EB64-43D1-95B4-E27AB385D533}" type="presOf" srcId="{9EB83D40-4DBB-44A3-8394-1597F1DAD305}" destId="{A2575FDB-3B36-4933-B8D7-D60F3D01B298}" srcOrd="0" destOrd="0" presId="urn:microsoft.com/office/officeart/2009/3/layout/StepUpProcess"/>
    <dgm:cxn modelId="{4F96248A-DFF2-4D07-AE61-0FCD6835AF5E}" type="presParOf" srcId="{4698DF37-3DAD-41D5-BF1A-204455DA735D}" destId="{2FB74479-2994-47CE-AC93-FE0020443964}" srcOrd="0" destOrd="0" presId="urn:microsoft.com/office/officeart/2009/3/layout/StepUpProcess"/>
    <dgm:cxn modelId="{42B295A8-E652-4438-B152-019FE737D1E8}" type="presParOf" srcId="{2FB74479-2994-47CE-AC93-FE0020443964}" destId="{44784B71-605F-4587-9373-C249E9477F08}" srcOrd="0" destOrd="0" presId="urn:microsoft.com/office/officeart/2009/3/layout/StepUpProcess"/>
    <dgm:cxn modelId="{FA0E3A83-37C3-41B7-AE7D-42FA6679A039}" type="presParOf" srcId="{2FB74479-2994-47CE-AC93-FE0020443964}" destId="{952C1B2E-DD30-4173-838D-5CA985EF1B32}" srcOrd="1" destOrd="0" presId="urn:microsoft.com/office/officeart/2009/3/layout/StepUpProcess"/>
    <dgm:cxn modelId="{BBD1D454-A1C7-4A48-9A0B-B84AEA18150C}" type="presParOf" srcId="{2FB74479-2994-47CE-AC93-FE0020443964}" destId="{E7847AA3-D210-4EE7-B5C1-FF5349A1E82D}" srcOrd="2" destOrd="0" presId="urn:microsoft.com/office/officeart/2009/3/layout/StepUpProcess"/>
    <dgm:cxn modelId="{6708F0AE-0A26-4C45-A04F-29FECEAF0225}" type="presParOf" srcId="{4698DF37-3DAD-41D5-BF1A-204455DA735D}" destId="{BE3B6855-82C5-4644-B6EC-3BDA7C8B2957}" srcOrd="1" destOrd="0" presId="urn:microsoft.com/office/officeart/2009/3/layout/StepUpProcess"/>
    <dgm:cxn modelId="{C38AAB95-6F57-4932-8649-2BC55E71B263}" type="presParOf" srcId="{BE3B6855-82C5-4644-B6EC-3BDA7C8B2957}" destId="{53876E97-A8FB-41B7-BA0D-13152D4D6579}" srcOrd="0" destOrd="0" presId="urn:microsoft.com/office/officeart/2009/3/layout/StepUpProcess"/>
    <dgm:cxn modelId="{7D42D316-EA3F-4A63-9DBB-9F2EEBAF7DDA}" type="presParOf" srcId="{4698DF37-3DAD-41D5-BF1A-204455DA735D}" destId="{59176871-CA90-4A4C-9363-3105F9CBBD22}" srcOrd="2" destOrd="0" presId="urn:microsoft.com/office/officeart/2009/3/layout/StepUpProcess"/>
    <dgm:cxn modelId="{2B3C3514-C582-42A0-97C2-05683BADEA95}" type="presParOf" srcId="{59176871-CA90-4A4C-9363-3105F9CBBD22}" destId="{E2988813-B1F2-4561-B0B6-B2C16E9356D0}" srcOrd="0" destOrd="0" presId="urn:microsoft.com/office/officeart/2009/3/layout/StepUpProcess"/>
    <dgm:cxn modelId="{DBFFEAB5-4D9D-4413-BE3D-0C68A722D149}" type="presParOf" srcId="{59176871-CA90-4A4C-9363-3105F9CBBD22}" destId="{97ECFD9A-2996-4184-B4F3-16B71C075DE8}" srcOrd="1" destOrd="0" presId="urn:microsoft.com/office/officeart/2009/3/layout/StepUpProcess"/>
    <dgm:cxn modelId="{1CD12CF9-1566-4DDE-AAF4-80D9D03EC5CE}" type="presParOf" srcId="{59176871-CA90-4A4C-9363-3105F9CBBD22}" destId="{AF2D5C52-2A03-4D24-8C4A-389A3EF7D5CD}" srcOrd="2" destOrd="0" presId="urn:microsoft.com/office/officeart/2009/3/layout/StepUpProcess"/>
    <dgm:cxn modelId="{8C8FD5D0-24AE-4EBD-8571-E6105B84128B}" type="presParOf" srcId="{4698DF37-3DAD-41D5-BF1A-204455DA735D}" destId="{01011461-3695-4404-96EF-FE96F6EB20E5}" srcOrd="3" destOrd="0" presId="urn:microsoft.com/office/officeart/2009/3/layout/StepUpProcess"/>
    <dgm:cxn modelId="{0242570C-EA18-4744-9105-32057DF84D6F}" type="presParOf" srcId="{01011461-3695-4404-96EF-FE96F6EB20E5}" destId="{1CE20A83-3ABA-46F0-BA27-48C784CFE3BA}" srcOrd="0" destOrd="0" presId="urn:microsoft.com/office/officeart/2009/3/layout/StepUpProcess"/>
    <dgm:cxn modelId="{20951A6A-E752-473C-884D-D14C8E4C19FD}" type="presParOf" srcId="{4698DF37-3DAD-41D5-BF1A-204455DA735D}" destId="{7FA686EF-BB16-4CAC-960E-F724E77C7B0A}" srcOrd="4" destOrd="0" presId="urn:microsoft.com/office/officeart/2009/3/layout/StepUpProcess"/>
    <dgm:cxn modelId="{772CB914-1E8C-4F7F-BF7E-FBC492CA938E}" type="presParOf" srcId="{7FA686EF-BB16-4CAC-960E-F724E77C7B0A}" destId="{99484DAD-FA99-4390-BDD0-905E5EA72D18}" srcOrd="0" destOrd="0" presId="urn:microsoft.com/office/officeart/2009/3/layout/StepUpProcess"/>
    <dgm:cxn modelId="{1E42211F-B458-45FE-998A-8E2E60C90129}" type="presParOf" srcId="{7FA686EF-BB16-4CAC-960E-F724E77C7B0A}" destId="{A2575FDB-3B36-4933-B8D7-D60F3D01B298}" srcOrd="1" destOrd="0" presId="urn:microsoft.com/office/officeart/2009/3/layout/StepUpProcess"/>
    <dgm:cxn modelId="{F155FA7F-E7F5-4A98-9D4C-F0F4F3B7C0FC}" type="presParOf" srcId="{7FA686EF-BB16-4CAC-960E-F724E77C7B0A}" destId="{0D7BEDAF-979D-4832-8953-87874DB484E6}" srcOrd="2" destOrd="0" presId="urn:microsoft.com/office/officeart/2009/3/layout/StepUpProcess"/>
    <dgm:cxn modelId="{47574E35-30C2-4D11-8577-2E628488D85C}" type="presParOf" srcId="{4698DF37-3DAD-41D5-BF1A-204455DA735D}" destId="{08807019-0916-4117-8E5E-E2551F164477}" srcOrd="5" destOrd="0" presId="urn:microsoft.com/office/officeart/2009/3/layout/StepUpProcess"/>
    <dgm:cxn modelId="{258D6519-5AC2-4410-999F-9AE4ABD92F2E}" type="presParOf" srcId="{08807019-0916-4117-8E5E-E2551F164477}" destId="{A4A1E978-560B-462A-9223-7F2A8E27A75A}" srcOrd="0" destOrd="0" presId="urn:microsoft.com/office/officeart/2009/3/layout/StepUpProcess"/>
    <dgm:cxn modelId="{94BE07F1-3F34-4AC8-9B10-E269FBD5CF65}" type="presParOf" srcId="{4698DF37-3DAD-41D5-BF1A-204455DA735D}" destId="{07A3DB6E-7207-4510-9597-E92E81316E3D}" srcOrd="6" destOrd="0" presId="urn:microsoft.com/office/officeart/2009/3/layout/StepUpProcess"/>
    <dgm:cxn modelId="{796038C6-9BB3-4144-8108-15A6508A2EB3}" type="presParOf" srcId="{07A3DB6E-7207-4510-9597-E92E81316E3D}" destId="{7BFACC9F-07AC-42F1-8AC1-F433CADC1EB6}" srcOrd="0" destOrd="0" presId="urn:microsoft.com/office/officeart/2009/3/layout/StepUpProcess"/>
    <dgm:cxn modelId="{23268625-0745-4E4B-A5C9-681D249B2676}" type="presParOf" srcId="{07A3DB6E-7207-4510-9597-E92E81316E3D}" destId="{C399DBCA-49A5-4234-B3CC-E668C3452213}" srcOrd="1" destOrd="0" presId="urn:microsoft.com/office/officeart/2009/3/layout/StepUpProcess"/>
    <dgm:cxn modelId="{1B1221DB-9428-4F32-A9B4-F56277C1FE13}" type="presParOf" srcId="{07A3DB6E-7207-4510-9597-E92E81316E3D}" destId="{D3547DEE-DF9F-40DD-B94C-4A9E4B058C8E}" srcOrd="2" destOrd="0" presId="urn:microsoft.com/office/officeart/2009/3/layout/StepUpProcess"/>
    <dgm:cxn modelId="{B4D5E629-C41B-4E7B-8023-A8C7A0D4BB81}" type="presParOf" srcId="{4698DF37-3DAD-41D5-BF1A-204455DA735D}" destId="{CF942F60-A1B1-4928-84F4-890555D8CE3D}" srcOrd="7" destOrd="0" presId="urn:microsoft.com/office/officeart/2009/3/layout/StepUpProcess"/>
    <dgm:cxn modelId="{20BFDF42-EB93-46C9-A7AC-758B597F8382}" type="presParOf" srcId="{CF942F60-A1B1-4928-84F4-890555D8CE3D}" destId="{E49F555C-DB34-47FB-A577-C5CAD086BACA}" srcOrd="0" destOrd="0" presId="urn:microsoft.com/office/officeart/2009/3/layout/StepUpProcess"/>
    <dgm:cxn modelId="{220249B4-688B-49A3-9D92-94626D50B36D}" type="presParOf" srcId="{4698DF37-3DAD-41D5-BF1A-204455DA735D}" destId="{A9C17678-CD6D-4893-AA26-BE2739B1DDE3}" srcOrd="8" destOrd="0" presId="urn:microsoft.com/office/officeart/2009/3/layout/StepUpProcess"/>
    <dgm:cxn modelId="{274C28A6-EAD4-425D-914C-6E9083EF454E}" type="presParOf" srcId="{A9C17678-CD6D-4893-AA26-BE2739B1DDE3}" destId="{787CE3B0-FE40-463E-B145-F8A4E912C6B3}" srcOrd="0" destOrd="0" presId="urn:microsoft.com/office/officeart/2009/3/layout/StepUpProcess"/>
    <dgm:cxn modelId="{7E0F52EF-8FF1-47A5-A069-12A837959A7E}" type="presParOf" srcId="{A9C17678-CD6D-4893-AA26-BE2739B1DDE3}" destId="{015AEC6E-46D0-416C-873F-BF1F6210157E}" srcOrd="1" destOrd="0" presId="urn:microsoft.com/office/officeart/2009/3/layout/StepUpProcess"/>
    <dgm:cxn modelId="{6CD9C9EE-1B59-4BD0-955A-4F399EB663B9}" type="presParOf" srcId="{A9C17678-CD6D-4893-AA26-BE2739B1DDE3}" destId="{BE55899B-7C72-4E5C-878D-CD48AF0D6D7B}" srcOrd="2" destOrd="0" presId="urn:microsoft.com/office/officeart/2009/3/layout/StepUpProcess"/>
    <dgm:cxn modelId="{A3B74091-7207-43C3-B80F-D31350F78690}" type="presParOf" srcId="{4698DF37-3DAD-41D5-BF1A-204455DA735D}" destId="{AB67F1B3-1DA7-488A-A665-F1B40398FA82}" srcOrd="9" destOrd="0" presId="urn:microsoft.com/office/officeart/2009/3/layout/StepUpProcess"/>
    <dgm:cxn modelId="{DB1F323C-E357-49DD-96A7-D3815475DF67}" type="presParOf" srcId="{AB67F1B3-1DA7-488A-A665-F1B40398FA82}" destId="{CCA43234-C747-48AC-8D04-636D2F45C3C5}" srcOrd="0" destOrd="0" presId="urn:microsoft.com/office/officeart/2009/3/layout/StepUpProcess"/>
    <dgm:cxn modelId="{2678948D-162C-4649-9543-111733246112}" type="presParOf" srcId="{4698DF37-3DAD-41D5-BF1A-204455DA735D}" destId="{05DADC39-8AF4-4A0D-8667-0C22A3321D2A}" srcOrd="10" destOrd="0" presId="urn:microsoft.com/office/officeart/2009/3/layout/StepUpProcess"/>
    <dgm:cxn modelId="{98667FE0-0957-41F6-B9F4-BA9A80E7633F}" type="presParOf" srcId="{05DADC39-8AF4-4A0D-8667-0C22A3321D2A}" destId="{8ABF3182-C93A-40A1-B5D1-FE15A6E2A70F}" srcOrd="0" destOrd="0" presId="urn:microsoft.com/office/officeart/2009/3/layout/StepUpProcess"/>
    <dgm:cxn modelId="{E6DF4BD6-BE84-4088-BE1E-453FA498E57D}" type="presParOf" srcId="{05DADC39-8AF4-4A0D-8667-0C22A3321D2A}" destId="{79737CED-9B30-4C68-B9B4-F3312BF5551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DFA30-1493-4B4B-B777-FEC3537BAB1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B0F401-AAB9-4BCE-A761-39283C28B1ED}">
      <dgm:prSet custT="1"/>
      <dgm:spPr/>
      <dgm:t>
        <a:bodyPr/>
        <a:lstStyle/>
        <a:p>
          <a:pPr rtl="0"/>
          <a:r>
            <a:rPr lang="ru-RU" sz="1600" dirty="0" smtClean="0"/>
            <a:t>Подготовка проектной документации </a:t>
          </a:r>
          <a:endParaRPr lang="ru-RU" sz="1600" dirty="0"/>
        </a:p>
      </dgm:t>
    </dgm:pt>
    <dgm:pt modelId="{83723AAB-8DD6-4782-91E5-7D06478F7749}" type="parTrans" cxnId="{EFFA843E-BE93-44C6-A2CB-F0204387AF04}">
      <dgm:prSet/>
      <dgm:spPr/>
      <dgm:t>
        <a:bodyPr/>
        <a:lstStyle/>
        <a:p>
          <a:endParaRPr lang="ru-RU"/>
        </a:p>
      </dgm:t>
    </dgm:pt>
    <dgm:pt modelId="{8B5044AA-351E-4415-AECF-4C0EFA71C462}" type="sibTrans" cxnId="{EFFA843E-BE93-44C6-A2CB-F0204387AF04}">
      <dgm:prSet/>
      <dgm:spPr/>
      <dgm:t>
        <a:bodyPr/>
        <a:lstStyle/>
        <a:p>
          <a:endParaRPr lang="ru-RU"/>
        </a:p>
      </dgm:t>
    </dgm:pt>
    <dgm:pt modelId="{C7ED2F8B-4CED-4EE7-A2F1-8190720E6AD4}">
      <dgm:prSet/>
      <dgm:spPr/>
      <dgm:t>
        <a:bodyPr/>
        <a:lstStyle/>
        <a:p>
          <a:pPr rtl="0"/>
          <a:r>
            <a:rPr lang="ru-RU" dirty="0" smtClean="0"/>
            <a:t>Ноябрь 2018 года</a:t>
          </a:r>
          <a:endParaRPr lang="ru-RU" dirty="0"/>
        </a:p>
      </dgm:t>
    </dgm:pt>
    <dgm:pt modelId="{A041FF93-7BC4-40D6-ACA4-6B9E1731309C}" type="parTrans" cxnId="{F238004A-4433-44CD-A93C-3CF7FDFF5787}">
      <dgm:prSet/>
      <dgm:spPr/>
      <dgm:t>
        <a:bodyPr/>
        <a:lstStyle/>
        <a:p>
          <a:endParaRPr lang="ru-RU"/>
        </a:p>
      </dgm:t>
    </dgm:pt>
    <dgm:pt modelId="{B3349064-839E-44AA-8866-B4D26B938F3B}" type="sibTrans" cxnId="{F238004A-4433-44CD-A93C-3CF7FDFF5787}">
      <dgm:prSet/>
      <dgm:spPr/>
      <dgm:t>
        <a:bodyPr/>
        <a:lstStyle/>
        <a:p>
          <a:endParaRPr lang="ru-RU"/>
        </a:p>
      </dgm:t>
    </dgm:pt>
    <dgm:pt modelId="{E68C6A12-E36B-4662-B99A-A4586F8AD797}">
      <dgm:prSet custT="1"/>
      <dgm:spPr/>
      <dgm:t>
        <a:bodyPr/>
        <a:lstStyle/>
        <a:p>
          <a:pPr rtl="0"/>
          <a:r>
            <a:rPr lang="ru-RU" sz="1600" dirty="0" smtClean="0"/>
            <a:t>Определение учреждений-бенефициаров</a:t>
          </a:r>
          <a:endParaRPr lang="ru-RU" sz="1600" dirty="0"/>
        </a:p>
      </dgm:t>
    </dgm:pt>
    <dgm:pt modelId="{CCB1022E-F962-4370-97A2-1B362BA25840}" type="parTrans" cxnId="{C152DB19-8F4C-4179-800A-AD57304C1DE0}">
      <dgm:prSet/>
      <dgm:spPr/>
      <dgm:t>
        <a:bodyPr/>
        <a:lstStyle/>
        <a:p>
          <a:endParaRPr lang="ru-RU"/>
        </a:p>
      </dgm:t>
    </dgm:pt>
    <dgm:pt modelId="{DC4E5717-0558-4FD9-B461-B07A59C35451}" type="sibTrans" cxnId="{C152DB19-8F4C-4179-800A-AD57304C1DE0}">
      <dgm:prSet/>
      <dgm:spPr/>
      <dgm:t>
        <a:bodyPr/>
        <a:lstStyle/>
        <a:p>
          <a:endParaRPr lang="ru-RU"/>
        </a:p>
      </dgm:t>
    </dgm:pt>
    <dgm:pt modelId="{00F5264C-F180-443D-BECA-9C2633A6D688}">
      <dgm:prSet/>
      <dgm:spPr/>
      <dgm:t>
        <a:bodyPr/>
        <a:lstStyle/>
        <a:p>
          <a:pPr rtl="0"/>
          <a:r>
            <a:rPr lang="ru-RU" dirty="0" smtClean="0"/>
            <a:t>Январь 2019 года</a:t>
          </a:r>
          <a:endParaRPr lang="ru-RU" dirty="0"/>
        </a:p>
      </dgm:t>
    </dgm:pt>
    <dgm:pt modelId="{E2298B8A-F1E0-4E23-B33B-3F163973125F}" type="parTrans" cxnId="{006DAE00-18D7-40BA-8B4E-8A7EB52BA0D8}">
      <dgm:prSet/>
      <dgm:spPr/>
      <dgm:t>
        <a:bodyPr/>
        <a:lstStyle/>
        <a:p>
          <a:endParaRPr lang="ru-RU"/>
        </a:p>
      </dgm:t>
    </dgm:pt>
    <dgm:pt modelId="{7091BF0B-A0BF-4E03-B488-D55E3909F5C3}" type="sibTrans" cxnId="{006DAE00-18D7-40BA-8B4E-8A7EB52BA0D8}">
      <dgm:prSet/>
      <dgm:spPr/>
      <dgm:t>
        <a:bodyPr/>
        <a:lstStyle/>
        <a:p>
          <a:endParaRPr lang="ru-RU"/>
        </a:p>
      </dgm:t>
    </dgm:pt>
    <dgm:pt modelId="{2D321315-508F-4FC9-B939-2165106B07AB}">
      <dgm:prSet custT="1"/>
      <dgm:spPr/>
      <dgm:t>
        <a:bodyPr/>
        <a:lstStyle/>
        <a:p>
          <a:pPr rtl="0"/>
          <a:r>
            <a:rPr lang="ru-RU" sz="1600" dirty="0" smtClean="0"/>
            <a:t>Отбор национальных экспертов </a:t>
          </a:r>
          <a:endParaRPr lang="ru-RU" sz="1600" dirty="0"/>
        </a:p>
      </dgm:t>
    </dgm:pt>
    <dgm:pt modelId="{B9075186-53E8-4E4D-852A-03557C149712}" type="parTrans" cxnId="{A512B571-8C3F-4873-AC36-1001855862F4}">
      <dgm:prSet/>
      <dgm:spPr/>
      <dgm:t>
        <a:bodyPr/>
        <a:lstStyle/>
        <a:p>
          <a:endParaRPr lang="ru-RU"/>
        </a:p>
      </dgm:t>
    </dgm:pt>
    <dgm:pt modelId="{857C12CC-AE7B-4D04-AAA5-78062E7685A0}" type="sibTrans" cxnId="{A512B571-8C3F-4873-AC36-1001855862F4}">
      <dgm:prSet/>
      <dgm:spPr/>
      <dgm:t>
        <a:bodyPr/>
        <a:lstStyle/>
        <a:p>
          <a:endParaRPr lang="ru-RU"/>
        </a:p>
      </dgm:t>
    </dgm:pt>
    <dgm:pt modelId="{E97D75A5-CA98-48F6-930C-5D7C494F46E3}">
      <dgm:prSet/>
      <dgm:spPr/>
      <dgm:t>
        <a:bodyPr/>
        <a:lstStyle/>
        <a:p>
          <a:pPr rtl="0"/>
          <a:r>
            <a:rPr lang="ru-RU" smtClean="0"/>
            <a:t>Февраль 2019 года</a:t>
          </a:r>
          <a:endParaRPr lang="ru-RU"/>
        </a:p>
      </dgm:t>
    </dgm:pt>
    <dgm:pt modelId="{AA9E9721-5058-4AB8-8E1C-E0171CB96E55}" type="parTrans" cxnId="{DE46519B-EEFC-4FD9-B700-36C9CAD998DC}">
      <dgm:prSet/>
      <dgm:spPr/>
      <dgm:t>
        <a:bodyPr/>
        <a:lstStyle/>
        <a:p>
          <a:endParaRPr lang="ru-RU"/>
        </a:p>
      </dgm:t>
    </dgm:pt>
    <dgm:pt modelId="{CC35FB38-DA38-43A2-88B3-91FD143FEC63}" type="sibTrans" cxnId="{DE46519B-EEFC-4FD9-B700-36C9CAD998DC}">
      <dgm:prSet/>
      <dgm:spPr/>
      <dgm:t>
        <a:bodyPr/>
        <a:lstStyle/>
        <a:p>
          <a:endParaRPr lang="ru-RU"/>
        </a:p>
      </dgm:t>
    </dgm:pt>
    <dgm:pt modelId="{A66DD5B5-B5D6-4D42-998A-6F22B3E9E097}">
      <dgm:prSet custT="1"/>
      <dgm:spPr/>
      <dgm:t>
        <a:bodyPr/>
        <a:lstStyle/>
        <a:p>
          <a:pPr rtl="0"/>
          <a:r>
            <a:rPr lang="ru-RU" sz="1600" dirty="0" smtClean="0"/>
            <a:t>Разработка Плана мероприятий </a:t>
          </a:r>
          <a:endParaRPr lang="ru-RU" sz="1600" dirty="0"/>
        </a:p>
      </dgm:t>
    </dgm:pt>
    <dgm:pt modelId="{A384A8C3-1DC3-4BEC-8C45-DE5B6FCDA46A}" type="parTrans" cxnId="{00A4D019-56DE-422F-ABA2-9B92A50922F8}">
      <dgm:prSet/>
      <dgm:spPr/>
      <dgm:t>
        <a:bodyPr/>
        <a:lstStyle/>
        <a:p>
          <a:endParaRPr lang="ru-RU"/>
        </a:p>
      </dgm:t>
    </dgm:pt>
    <dgm:pt modelId="{70077C5F-DA19-4799-99EF-9DFBEEE1336F}" type="sibTrans" cxnId="{00A4D019-56DE-422F-ABA2-9B92A50922F8}">
      <dgm:prSet/>
      <dgm:spPr/>
      <dgm:t>
        <a:bodyPr/>
        <a:lstStyle/>
        <a:p>
          <a:endParaRPr lang="ru-RU"/>
        </a:p>
      </dgm:t>
    </dgm:pt>
    <dgm:pt modelId="{9D7FA075-93AF-43B0-BC65-CADB255B7467}">
      <dgm:prSet/>
      <dgm:spPr/>
      <dgm:t>
        <a:bodyPr/>
        <a:lstStyle/>
        <a:p>
          <a:pPr rtl="0"/>
          <a:r>
            <a:rPr lang="ru-RU" dirty="0" smtClean="0"/>
            <a:t>Март 2019 года</a:t>
          </a:r>
          <a:endParaRPr lang="ru-RU" dirty="0"/>
        </a:p>
      </dgm:t>
    </dgm:pt>
    <dgm:pt modelId="{C036195B-9BB9-4E63-B3A7-7DF81CB5F066}" type="parTrans" cxnId="{6A5EAA9E-3B31-401D-A846-A5EEA0A4C57A}">
      <dgm:prSet/>
      <dgm:spPr/>
      <dgm:t>
        <a:bodyPr/>
        <a:lstStyle/>
        <a:p>
          <a:endParaRPr lang="ru-RU"/>
        </a:p>
      </dgm:t>
    </dgm:pt>
    <dgm:pt modelId="{D9BD4FF2-6A67-4D90-A45D-463EBE65F558}" type="sibTrans" cxnId="{6A5EAA9E-3B31-401D-A846-A5EEA0A4C57A}">
      <dgm:prSet/>
      <dgm:spPr/>
      <dgm:t>
        <a:bodyPr/>
        <a:lstStyle/>
        <a:p>
          <a:endParaRPr lang="ru-RU"/>
        </a:p>
      </dgm:t>
    </dgm:pt>
    <dgm:pt modelId="{4F4C8268-5FDC-46DD-9D7B-88A0ED4AC5EF}">
      <dgm:prSet custT="1"/>
      <dgm:spPr/>
      <dgm:t>
        <a:bodyPr/>
        <a:lstStyle/>
        <a:p>
          <a:pPr rtl="0"/>
          <a:r>
            <a:rPr lang="ru-RU" sz="1600" dirty="0" smtClean="0"/>
            <a:t>Запуск проекта</a:t>
          </a:r>
          <a:endParaRPr lang="ru-RU" sz="1600" dirty="0"/>
        </a:p>
      </dgm:t>
    </dgm:pt>
    <dgm:pt modelId="{63A85693-C559-4898-A41A-A03482971E99}" type="parTrans" cxnId="{7F75E62C-9857-455F-9A2F-5E42D720630B}">
      <dgm:prSet/>
      <dgm:spPr/>
      <dgm:t>
        <a:bodyPr/>
        <a:lstStyle/>
        <a:p>
          <a:endParaRPr lang="ru-RU"/>
        </a:p>
      </dgm:t>
    </dgm:pt>
    <dgm:pt modelId="{A82F5198-B144-49B3-8342-A4196266EFDC}" type="sibTrans" cxnId="{7F75E62C-9857-455F-9A2F-5E42D720630B}">
      <dgm:prSet/>
      <dgm:spPr/>
      <dgm:t>
        <a:bodyPr/>
        <a:lstStyle/>
        <a:p>
          <a:endParaRPr lang="ru-RU"/>
        </a:p>
      </dgm:t>
    </dgm:pt>
    <dgm:pt modelId="{5A397413-7584-4BFC-ACA8-C379FB875076}">
      <dgm:prSet/>
      <dgm:spPr/>
      <dgm:t>
        <a:bodyPr/>
        <a:lstStyle/>
        <a:p>
          <a:pPr rtl="0"/>
          <a:r>
            <a:rPr lang="ru-RU" smtClean="0"/>
            <a:t>Апрель–Май 2019 года</a:t>
          </a:r>
          <a:endParaRPr lang="ru-RU"/>
        </a:p>
      </dgm:t>
    </dgm:pt>
    <dgm:pt modelId="{F8218278-B0D7-4308-B863-518AC197B4EF}" type="parTrans" cxnId="{A1E836FB-2598-4A3F-80C1-20E6662DD14D}">
      <dgm:prSet/>
      <dgm:spPr/>
      <dgm:t>
        <a:bodyPr/>
        <a:lstStyle/>
        <a:p>
          <a:endParaRPr lang="ru-RU"/>
        </a:p>
      </dgm:t>
    </dgm:pt>
    <dgm:pt modelId="{32B71BA8-D73D-4121-AEDE-08A8DC1CE72A}" type="sibTrans" cxnId="{A1E836FB-2598-4A3F-80C1-20E6662DD14D}">
      <dgm:prSet/>
      <dgm:spPr/>
      <dgm:t>
        <a:bodyPr/>
        <a:lstStyle/>
        <a:p>
          <a:endParaRPr lang="ru-RU"/>
        </a:p>
      </dgm:t>
    </dgm:pt>
    <dgm:pt modelId="{0AFD8D5D-0A7C-4B12-8286-A8F4E5240B70}">
      <dgm:prSet custT="1"/>
      <dgm:spPr/>
      <dgm:t>
        <a:bodyPr/>
        <a:lstStyle/>
        <a:p>
          <a:pPr rtl="0"/>
          <a:r>
            <a:rPr lang="ru-RU" sz="1600" dirty="0" smtClean="0"/>
            <a:t>Реализация проекта</a:t>
          </a:r>
          <a:endParaRPr lang="ru-RU" sz="1600" dirty="0"/>
        </a:p>
      </dgm:t>
    </dgm:pt>
    <dgm:pt modelId="{91430307-7B10-4F56-84D2-05E1A5648D01}" type="parTrans" cxnId="{A6B5CE30-674F-4421-A786-E2B2C6DA6987}">
      <dgm:prSet/>
      <dgm:spPr/>
      <dgm:t>
        <a:bodyPr/>
        <a:lstStyle/>
        <a:p>
          <a:endParaRPr lang="ru-RU"/>
        </a:p>
      </dgm:t>
    </dgm:pt>
    <dgm:pt modelId="{BA9309BF-11AE-4102-B932-B4D970DF6CA6}" type="sibTrans" cxnId="{A6B5CE30-674F-4421-A786-E2B2C6DA6987}">
      <dgm:prSet/>
      <dgm:spPr/>
      <dgm:t>
        <a:bodyPr/>
        <a:lstStyle/>
        <a:p>
          <a:endParaRPr lang="ru-RU"/>
        </a:p>
      </dgm:t>
    </dgm:pt>
    <dgm:pt modelId="{C76072EA-47DD-4159-8CEB-EC9C3380E081}">
      <dgm:prSet/>
      <dgm:spPr/>
      <dgm:t>
        <a:bodyPr/>
        <a:lstStyle/>
        <a:p>
          <a:pPr rtl="0"/>
          <a:r>
            <a:rPr lang="ru-RU" smtClean="0"/>
            <a:t>Июнь 2019 года – Октябрь 2020 года</a:t>
          </a:r>
          <a:endParaRPr lang="ru-RU"/>
        </a:p>
      </dgm:t>
    </dgm:pt>
    <dgm:pt modelId="{10051E3E-BF17-4EB5-ABB4-6828BB0CBC6B}" type="parTrans" cxnId="{FD6AA57E-8F7E-4E0D-A445-9096823D7EFD}">
      <dgm:prSet/>
      <dgm:spPr/>
      <dgm:t>
        <a:bodyPr/>
        <a:lstStyle/>
        <a:p>
          <a:endParaRPr lang="ru-RU"/>
        </a:p>
      </dgm:t>
    </dgm:pt>
    <dgm:pt modelId="{26BDD49A-44F4-4FC7-9714-1713EC02896C}" type="sibTrans" cxnId="{FD6AA57E-8F7E-4E0D-A445-9096823D7EFD}">
      <dgm:prSet/>
      <dgm:spPr/>
      <dgm:t>
        <a:bodyPr/>
        <a:lstStyle/>
        <a:p>
          <a:endParaRPr lang="ru-RU"/>
        </a:p>
      </dgm:t>
    </dgm:pt>
    <dgm:pt modelId="{535E79E5-DFB6-4046-9129-AA4BF333FD48}">
      <dgm:prSet custT="1"/>
      <dgm:spPr/>
      <dgm:t>
        <a:bodyPr/>
        <a:lstStyle/>
        <a:p>
          <a:pPr rtl="0"/>
          <a:r>
            <a:rPr lang="ru-RU" sz="1400" dirty="0" smtClean="0"/>
            <a:t>Финальная оценка результатов/проведение национального семинара высокого уровня </a:t>
          </a:r>
          <a:endParaRPr lang="ru-RU" sz="1400" dirty="0"/>
        </a:p>
      </dgm:t>
    </dgm:pt>
    <dgm:pt modelId="{28A03819-4B8C-4A41-9F6C-9F482F2DE94E}" type="parTrans" cxnId="{D7B78E3A-9D04-40B5-B3DC-7B27864558A5}">
      <dgm:prSet/>
      <dgm:spPr/>
      <dgm:t>
        <a:bodyPr/>
        <a:lstStyle/>
        <a:p>
          <a:endParaRPr lang="ru-RU"/>
        </a:p>
      </dgm:t>
    </dgm:pt>
    <dgm:pt modelId="{DE912DE4-71CE-4C25-9D00-8919F5F554FB}" type="sibTrans" cxnId="{D7B78E3A-9D04-40B5-B3DC-7B27864558A5}">
      <dgm:prSet/>
      <dgm:spPr/>
      <dgm:t>
        <a:bodyPr/>
        <a:lstStyle/>
        <a:p>
          <a:endParaRPr lang="ru-RU"/>
        </a:p>
      </dgm:t>
    </dgm:pt>
    <dgm:pt modelId="{8B992EFC-9D01-45C6-952D-CE41EC73DBAB}">
      <dgm:prSet/>
      <dgm:spPr/>
      <dgm:t>
        <a:bodyPr/>
        <a:lstStyle/>
        <a:p>
          <a:pPr rtl="0"/>
          <a:r>
            <a:rPr lang="ru-RU" smtClean="0"/>
            <a:t>Декабрь 2020 года</a:t>
          </a:r>
          <a:endParaRPr lang="ru-RU"/>
        </a:p>
      </dgm:t>
    </dgm:pt>
    <dgm:pt modelId="{6F325CAC-F8E8-476A-AD83-4DEAF6E23878}" type="parTrans" cxnId="{27A1F899-12E5-4E4E-B167-8B10EB4EA4DD}">
      <dgm:prSet/>
      <dgm:spPr/>
      <dgm:t>
        <a:bodyPr/>
        <a:lstStyle/>
        <a:p>
          <a:endParaRPr lang="ru-RU"/>
        </a:p>
      </dgm:t>
    </dgm:pt>
    <dgm:pt modelId="{552ED9FC-75F1-4CB4-8FA3-7954B24CA292}" type="sibTrans" cxnId="{27A1F899-12E5-4E4E-B167-8B10EB4EA4DD}">
      <dgm:prSet/>
      <dgm:spPr/>
      <dgm:t>
        <a:bodyPr/>
        <a:lstStyle/>
        <a:p>
          <a:endParaRPr lang="ru-RU"/>
        </a:p>
      </dgm:t>
    </dgm:pt>
    <dgm:pt modelId="{C766A514-30D9-409A-8159-860F18DA5FF3}" type="pres">
      <dgm:prSet presAssocID="{E43DFA30-1493-4B4B-B777-FEC3537BAB1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C8AA43-489A-4AFF-8DE6-E1159EFE9993}" type="pres">
      <dgm:prSet presAssocID="{ABB0F401-AAB9-4BCE-A761-39283C28B1ED}" presName="linNode" presStyleCnt="0"/>
      <dgm:spPr/>
    </dgm:pt>
    <dgm:pt modelId="{5FD19942-EC71-4EAB-A625-A7658146A24F}" type="pres">
      <dgm:prSet presAssocID="{ABB0F401-AAB9-4BCE-A761-39283C28B1ED}" presName="parentShp" presStyleLbl="node1" presStyleIdx="0" presStyleCnt="7" custScaleX="150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8B508-3597-4F50-937D-B6683AB37B6A}" type="pres">
      <dgm:prSet presAssocID="{ABB0F401-AAB9-4BCE-A761-39283C28B1ED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9785D-E983-4102-8463-80489AB8E17F}" type="pres">
      <dgm:prSet presAssocID="{8B5044AA-351E-4415-AECF-4C0EFA71C462}" presName="spacing" presStyleCnt="0"/>
      <dgm:spPr/>
    </dgm:pt>
    <dgm:pt modelId="{9CA22821-F55D-4094-BFD9-F8BB51333B06}" type="pres">
      <dgm:prSet presAssocID="{E68C6A12-E36B-4662-B99A-A4586F8AD797}" presName="linNode" presStyleCnt="0"/>
      <dgm:spPr/>
    </dgm:pt>
    <dgm:pt modelId="{59BAD33F-C539-4CD4-A3C2-BB7BBCC180A7}" type="pres">
      <dgm:prSet presAssocID="{E68C6A12-E36B-4662-B99A-A4586F8AD797}" presName="parentShp" presStyleLbl="node1" presStyleIdx="1" presStyleCnt="7" custScaleX="150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07AB5-8B7D-48D2-A55B-FBF4A2162C9F}" type="pres">
      <dgm:prSet presAssocID="{E68C6A12-E36B-4662-B99A-A4586F8AD797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55F32-5078-48FD-82AF-22B9A190760E}" type="pres">
      <dgm:prSet presAssocID="{DC4E5717-0558-4FD9-B461-B07A59C35451}" presName="spacing" presStyleCnt="0"/>
      <dgm:spPr/>
    </dgm:pt>
    <dgm:pt modelId="{CAB786A0-8AD2-44CE-A3B1-C2D42535D4B9}" type="pres">
      <dgm:prSet presAssocID="{2D321315-508F-4FC9-B939-2165106B07AB}" presName="linNode" presStyleCnt="0"/>
      <dgm:spPr/>
    </dgm:pt>
    <dgm:pt modelId="{C2A42DCE-536B-47B0-86C0-20D08A9326D2}" type="pres">
      <dgm:prSet presAssocID="{2D321315-508F-4FC9-B939-2165106B07AB}" presName="parentShp" presStyleLbl="node1" presStyleIdx="2" presStyleCnt="7" custScaleX="150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0E12E-CFCE-40D4-8606-860D88104E91}" type="pres">
      <dgm:prSet presAssocID="{2D321315-508F-4FC9-B939-2165106B07AB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E839C-8698-4DEA-9E36-ADE25DC71471}" type="pres">
      <dgm:prSet presAssocID="{857C12CC-AE7B-4D04-AAA5-78062E7685A0}" presName="spacing" presStyleCnt="0"/>
      <dgm:spPr/>
    </dgm:pt>
    <dgm:pt modelId="{2D379D9B-4660-439F-A083-D94AC2003043}" type="pres">
      <dgm:prSet presAssocID="{A66DD5B5-B5D6-4D42-998A-6F22B3E9E097}" presName="linNode" presStyleCnt="0"/>
      <dgm:spPr/>
    </dgm:pt>
    <dgm:pt modelId="{30781427-A22D-4B4E-9EB3-285450C29A4B}" type="pres">
      <dgm:prSet presAssocID="{A66DD5B5-B5D6-4D42-998A-6F22B3E9E097}" presName="parentShp" presStyleLbl="node1" presStyleIdx="3" presStyleCnt="7" custScaleX="15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F6B69-E77C-45C5-8B8B-E66702E2A9BE}" type="pres">
      <dgm:prSet presAssocID="{A66DD5B5-B5D6-4D42-998A-6F22B3E9E097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ADADD-627D-4761-94BF-7BBBC1615D16}" type="pres">
      <dgm:prSet presAssocID="{70077C5F-DA19-4799-99EF-9DFBEEE1336F}" presName="spacing" presStyleCnt="0"/>
      <dgm:spPr/>
    </dgm:pt>
    <dgm:pt modelId="{4DD0D3E8-54C3-481F-AA9B-66D3065E5139}" type="pres">
      <dgm:prSet presAssocID="{4F4C8268-5FDC-46DD-9D7B-88A0ED4AC5EF}" presName="linNode" presStyleCnt="0"/>
      <dgm:spPr/>
    </dgm:pt>
    <dgm:pt modelId="{291C0E74-07D6-42B0-9777-0AFE469700A1}" type="pres">
      <dgm:prSet presAssocID="{4F4C8268-5FDC-46DD-9D7B-88A0ED4AC5EF}" presName="parentShp" presStyleLbl="node1" presStyleIdx="4" presStyleCnt="7" custScaleX="151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9E53A-9A7D-4591-9955-DC6213F2EBC6}" type="pres">
      <dgm:prSet presAssocID="{4F4C8268-5FDC-46DD-9D7B-88A0ED4AC5EF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0E3C4-8D49-4F98-A8FF-DD5A17EDCB72}" type="pres">
      <dgm:prSet presAssocID="{A82F5198-B144-49B3-8342-A4196266EFDC}" presName="spacing" presStyleCnt="0"/>
      <dgm:spPr/>
    </dgm:pt>
    <dgm:pt modelId="{1941C66A-FE95-4616-9545-06247E3D7829}" type="pres">
      <dgm:prSet presAssocID="{0AFD8D5D-0A7C-4B12-8286-A8F4E5240B70}" presName="linNode" presStyleCnt="0"/>
      <dgm:spPr/>
    </dgm:pt>
    <dgm:pt modelId="{C687FD47-9800-4E56-A123-6703BBF26F05}" type="pres">
      <dgm:prSet presAssocID="{0AFD8D5D-0A7C-4B12-8286-A8F4E5240B70}" presName="parentShp" presStyleLbl="node1" presStyleIdx="5" presStyleCnt="7" custScaleX="150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6D43D-4520-469F-9C7E-ECA008819E7C}" type="pres">
      <dgm:prSet presAssocID="{0AFD8D5D-0A7C-4B12-8286-A8F4E5240B70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6F2F7-30A6-4501-A217-29A15A5B5490}" type="pres">
      <dgm:prSet presAssocID="{BA9309BF-11AE-4102-B932-B4D970DF6CA6}" presName="spacing" presStyleCnt="0"/>
      <dgm:spPr/>
    </dgm:pt>
    <dgm:pt modelId="{D84D21ED-2EAE-46E1-B3D7-E19D4BA201C6}" type="pres">
      <dgm:prSet presAssocID="{535E79E5-DFB6-4046-9129-AA4BF333FD48}" presName="linNode" presStyleCnt="0"/>
      <dgm:spPr/>
    </dgm:pt>
    <dgm:pt modelId="{D0AC8AEC-36CA-4BEE-A6D8-D66FF4E10C0D}" type="pres">
      <dgm:prSet presAssocID="{535E79E5-DFB6-4046-9129-AA4BF333FD48}" presName="parentShp" presStyleLbl="node1" presStyleIdx="6" presStyleCnt="7" custScaleX="152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1AFCC-95BE-419E-81D3-28BF824095A2}" type="pres">
      <dgm:prSet presAssocID="{535E79E5-DFB6-4046-9129-AA4BF333FD48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2DB19-8F4C-4179-800A-AD57304C1DE0}" srcId="{E43DFA30-1493-4B4B-B777-FEC3537BAB16}" destId="{E68C6A12-E36B-4662-B99A-A4586F8AD797}" srcOrd="1" destOrd="0" parTransId="{CCB1022E-F962-4370-97A2-1B362BA25840}" sibTransId="{DC4E5717-0558-4FD9-B461-B07A59C35451}"/>
    <dgm:cxn modelId="{A512B571-8C3F-4873-AC36-1001855862F4}" srcId="{E43DFA30-1493-4B4B-B777-FEC3537BAB16}" destId="{2D321315-508F-4FC9-B939-2165106B07AB}" srcOrd="2" destOrd="0" parTransId="{B9075186-53E8-4E4D-852A-03557C149712}" sibTransId="{857C12CC-AE7B-4D04-AAA5-78062E7685A0}"/>
    <dgm:cxn modelId="{85BFEE66-E5B3-4139-9601-0DD0BA138272}" type="presOf" srcId="{535E79E5-DFB6-4046-9129-AA4BF333FD48}" destId="{D0AC8AEC-36CA-4BEE-A6D8-D66FF4E10C0D}" srcOrd="0" destOrd="0" presId="urn:microsoft.com/office/officeart/2005/8/layout/vList6"/>
    <dgm:cxn modelId="{A6B5CE30-674F-4421-A786-E2B2C6DA6987}" srcId="{E43DFA30-1493-4B4B-B777-FEC3537BAB16}" destId="{0AFD8D5D-0A7C-4B12-8286-A8F4E5240B70}" srcOrd="5" destOrd="0" parTransId="{91430307-7B10-4F56-84D2-05E1A5648D01}" sibTransId="{BA9309BF-11AE-4102-B932-B4D970DF6CA6}"/>
    <dgm:cxn modelId="{7380C906-83F5-4776-AB63-D8558A947486}" type="presOf" srcId="{4F4C8268-5FDC-46DD-9D7B-88A0ED4AC5EF}" destId="{291C0E74-07D6-42B0-9777-0AFE469700A1}" srcOrd="0" destOrd="0" presId="urn:microsoft.com/office/officeart/2005/8/layout/vList6"/>
    <dgm:cxn modelId="{732D2B8C-94A2-4624-B560-48DB13B8BFAE}" type="presOf" srcId="{ABB0F401-AAB9-4BCE-A761-39283C28B1ED}" destId="{5FD19942-EC71-4EAB-A625-A7658146A24F}" srcOrd="0" destOrd="0" presId="urn:microsoft.com/office/officeart/2005/8/layout/vList6"/>
    <dgm:cxn modelId="{7F75E62C-9857-455F-9A2F-5E42D720630B}" srcId="{E43DFA30-1493-4B4B-B777-FEC3537BAB16}" destId="{4F4C8268-5FDC-46DD-9D7B-88A0ED4AC5EF}" srcOrd="4" destOrd="0" parTransId="{63A85693-C559-4898-A41A-A03482971E99}" sibTransId="{A82F5198-B144-49B3-8342-A4196266EFDC}"/>
    <dgm:cxn modelId="{27A1F899-12E5-4E4E-B167-8B10EB4EA4DD}" srcId="{535E79E5-DFB6-4046-9129-AA4BF333FD48}" destId="{8B992EFC-9D01-45C6-952D-CE41EC73DBAB}" srcOrd="0" destOrd="0" parTransId="{6F325CAC-F8E8-476A-AD83-4DEAF6E23878}" sibTransId="{552ED9FC-75F1-4CB4-8FA3-7954B24CA292}"/>
    <dgm:cxn modelId="{D7B78E3A-9D04-40B5-B3DC-7B27864558A5}" srcId="{E43DFA30-1493-4B4B-B777-FEC3537BAB16}" destId="{535E79E5-DFB6-4046-9129-AA4BF333FD48}" srcOrd="6" destOrd="0" parTransId="{28A03819-4B8C-4A41-9F6C-9F482F2DE94E}" sibTransId="{DE912DE4-71CE-4C25-9D00-8919F5F554FB}"/>
    <dgm:cxn modelId="{DE46519B-EEFC-4FD9-B700-36C9CAD998DC}" srcId="{2D321315-508F-4FC9-B939-2165106B07AB}" destId="{E97D75A5-CA98-48F6-930C-5D7C494F46E3}" srcOrd="0" destOrd="0" parTransId="{AA9E9721-5058-4AB8-8E1C-E0171CB96E55}" sibTransId="{CC35FB38-DA38-43A2-88B3-91FD143FEC63}"/>
    <dgm:cxn modelId="{3C312752-EDB8-4903-A0BF-1FA8CA17C396}" type="presOf" srcId="{C7ED2F8B-4CED-4EE7-A2F1-8190720E6AD4}" destId="{2EF8B508-3597-4F50-937D-B6683AB37B6A}" srcOrd="0" destOrd="0" presId="urn:microsoft.com/office/officeart/2005/8/layout/vList6"/>
    <dgm:cxn modelId="{6174B3A5-A770-4DA2-809E-2432708ED8D5}" type="presOf" srcId="{A66DD5B5-B5D6-4D42-998A-6F22B3E9E097}" destId="{30781427-A22D-4B4E-9EB3-285450C29A4B}" srcOrd="0" destOrd="0" presId="urn:microsoft.com/office/officeart/2005/8/layout/vList6"/>
    <dgm:cxn modelId="{C4F93A53-1038-4E5B-9750-315235C1D3C6}" type="presOf" srcId="{0AFD8D5D-0A7C-4B12-8286-A8F4E5240B70}" destId="{C687FD47-9800-4E56-A123-6703BBF26F05}" srcOrd="0" destOrd="0" presId="urn:microsoft.com/office/officeart/2005/8/layout/vList6"/>
    <dgm:cxn modelId="{6A5EAA9E-3B31-401D-A846-A5EEA0A4C57A}" srcId="{A66DD5B5-B5D6-4D42-998A-6F22B3E9E097}" destId="{9D7FA075-93AF-43B0-BC65-CADB255B7467}" srcOrd="0" destOrd="0" parTransId="{C036195B-9BB9-4E63-B3A7-7DF81CB5F066}" sibTransId="{D9BD4FF2-6A67-4D90-A45D-463EBE65F558}"/>
    <dgm:cxn modelId="{F238004A-4433-44CD-A93C-3CF7FDFF5787}" srcId="{ABB0F401-AAB9-4BCE-A761-39283C28B1ED}" destId="{C7ED2F8B-4CED-4EE7-A2F1-8190720E6AD4}" srcOrd="0" destOrd="0" parTransId="{A041FF93-7BC4-40D6-ACA4-6B9E1731309C}" sibTransId="{B3349064-839E-44AA-8866-B4D26B938F3B}"/>
    <dgm:cxn modelId="{EFFA843E-BE93-44C6-A2CB-F0204387AF04}" srcId="{E43DFA30-1493-4B4B-B777-FEC3537BAB16}" destId="{ABB0F401-AAB9-4BCE-A761-39283C28B1ED}" srcOrd="0" destOrd="0" parTransId="{83723AAB-8DD6-4782-91E5-7D06478F7749}" sibTransId="{8B5044AA-351E-4415-AECF-4C0EFA71C462}"/>
    <dgm:cxn modelId="{371CD2E4-E410-4FBA-9D4E-9C8EA3748D0E}" type="presOf" srcId="{E97D75A5-CA98-48F6-930C-5D7C494F46E3}" destId="{6700E12E-CFCE-40D4-8606-860D88104E91}" srcOrd="0" destOrd="0" presId="urn:microsoft.com/office/officeart/2005/8/layout/vList6"/>
    <dgm:cxn modelId="{94801445-BF26-45BD-AA5D-D019C747DF1C}" type="presOf" srcId="{C76072EA-47DD-4159-8CEB-EC9C3380E081}" destId="{F396D43D-4520-469F-9C7E-ECA008819E7C}" srcOrd="0" destOrd="0" presId="urn:microsoft.com/office/officeart/2005/8/layout/vList6"/>
    <dgm:cxn modelId="{13978081-D226-4CCF-B6E9-64D452FDC537}" type="presOf" srcId="{5A397413-7584-4BFC-ACA8-C379FB875076}" destId="{3DD9E53A-9A7D-4591-9955-DC6213F2EBC6}" srcOrd="0" destOrd="0" presId="urn:microsoft.com/office/officeart/2005/8/layout/vList6"/>
    <dgm:cxn modelId="{F3F7EE83-B501-44F1-B306-B90401126A32}" type="presOf" srcId="{E43DFA30-1493-4B4B-B777-FEC3537BAB16}" destId="{C766A514-30D9-409A-8159-860F18DA5FF3}" srcOrd="0" destOrd="0" presId="urn:microsoft.com/office/officeart/2005/8/layout/vList6"/>
    <dgm:cxn modelId="{2D73C51F-50AD-4142-85F1-A86D16284444}" type="presOf" srcId="{E68C6A12-E36B-4662-B99A-A4586F8AD797}" destId="{59BAD33F-C539-4CD4-A3C2-BB7BBCC180A7}" srcOrd="0" destOrd="0" presId="urn:microsoft.com/office/officeart/2005/8/layout/vList6"/>
    <dgm:cxn modelId="{1E4FAAD9-096C-462D-904F-F2C8D0F7712F}" type="presOf" srcId="{00F5264C-F180-443D-BECA-9C2633A6D688}" destId="{11E07AB5-8B7D-48D2-A55B-FBF4A2162C9F}" srcOrd="0" destOrd="0" presId="urn:microsoft.com/office/officeart/2005/8/layout/vList6"/>
    <dgm:cxn modelId="{9331935A-0F93-4442-A242-2D35D3758B53}" type="presOf" srcId="{2D321315-508F-4FC9-B939-2165106B07AB}" destId="{C2A42DCE-536B-47B0-86C0-20D08A9326D2}" srcOrd="0" destOrd="0" presId="urn:microsoft.com/office/officeart/2005/8/layout/vList6"/>
    <dgm:cxn modelId="{E8A38D4C-32AC-4BAA-A30A-B5029D587FC4}" type="presOf" srcId="{8B992EFC-9D01-45C6-952D-CE41EC73DBAB}" destId="{24C1AFCC-95BE-419E-81D3-28BF824095A2}" srcOrd="0" destOrd="0" presId="urn:microsoft.com/office/officeart/2005/8/layout/vList6"/>
    <dgm:cxn modelId="{FD6AA57E-8F7E-4E0D-A445-9096823D7EFD}" srcId="{0AFD8D5D-0A7C-4B12-8286-A8F4E5240B70}" destId="{C76072EA-47DD-4159-8CEB-EC9C3380E081}" srcOrd="0" destOrd="0" parTransId="{10051E3E-BF17-4EB5-ABB4-6828BB0CBC6B}" sibTransId="{26BDD49A-44F4-4FC7-9714-1713EC02896C}"/>
    <dgm:cxn modelId="{00A4D019-56DE-422F-ABA2-9B92A50922F8}" srcId="{E43DFA30-1493-4B4B-B777-FEC3537BAB16}" destId="{A66DD5B5-B5D6-4D42-998A-6F22B3E9E097}" srcOrd="3" destOrd="0" parTransId="{A384A8C3-1DC3-4BEC-8C45-DE5B6FCDA46A}" sibTransId="{70077C5F-DA19-4799-99EF-9DFBEEE1336F}"/>
    <dgm:cxn modelId="{25F1D4F5-0F4D-4C95-9623-6AEB4B8A99C7}" type="presOf" srcId="{9D7FA075-93AF-43B0-BC65-CADB255B7467}" destId="{F9DF6B69-E77C-45C5-8B8B-E66702E2A9BE}" srcOrd="0" destOrd="0" presId="urn:microsoft.com/office/officeart/2005/8/layout/vList6"/>
    <dgm:cxn modelId="{A1E836FB-2598-4A3F-80C1-20E6662DD14D}" srcId="{4F4C8268-5FDC-46DD-9D7B-88A0ED4AC5EF}" destId="{5A397413-7584-4BFC-ACA8-C379FB875076}" srcOrd="0" destOrd="0" parTransId="{F8218278-B0D7-4308-B863-518AC197B4EF}" sibTransId="{32B71BA8-D73D-4121-AEDE-08A8DC1CE72A}"/>
    <dgm:cxn modelId="{006DAE00-18D7-40BA-8B4E-8A7EB52BA0D8}" srcId="{E68C6A12-E36B-4662-B99A-A4586F8AD797}" destId="{00F5264C-F180-443D-BECA-9C2633A6D688}" srcOrd="0" destOrd="0" parTransId="{E2298B8A-F1E0-4E23-B33B-3F163973125F}" sibTransId="{7091BF0B-A0BF-4E03-B488-D55E3909F5C3}"/>
    <dgm:cxn modelId="{E1D49531-36C3-479F-9B0E-9ADD72D9A0DD}" type="presParOf" srcId="{C766A514-30D9-409A-8159-860F18DA5FF3}" destId="{17C8AA43-489A-4AFF-8DE6-E1159EFE9993}" srcOrd="0" destOrd="0" presId="urn:microsoft.com/office/officeart/2005/8/layout/vList6"/>
    <dgm:cxn modelId="{0591FEDE-FA47-4880-B49F-CD3AFB3C9EDB}" type="presParOf" srcId="{17C8AA43-489A-4AFF-8DE6-E1159EFE9993}" destId="{5FD19942-EC71-4EAB-A625-A7658146A24F}" srcOrd="0" destOrd="0" presId="urn:microsoft.com/office/officeart/2005/8/layout/vList6"/>
    <dgm:cxn modelId="{5167B257-233C-4B86-A01C-05C098408967}" type="presParOf" srcId="{17C8AA43-489A-4AFF-8DE6-E1159EFE9993}" destId="{2EF8B508-3597-4F50-937D-B6683AB37B6A}" srcOrd="1" destOrd="0" presId="urn:microsoft.com/office/officeart/2005/8/layout/vList6"/>
    <dgm:cxn modelId="{DD4B6EAB-AF57-447F-8A99-43096C9D072C}" type="presParOf" srcId="{C766A514-30D9-409A-8159-860F18DA5FF3}" destId="{FDF9785D-E983-4102-8463-80489AB8E17F}" srcOrd="1" destOrd="0" presId="urn:microsoft.com/office/officeart/2005/8/layout/vList6"/>
    <dgm:cxn modelId="{AFB666B5-A88D-47AB-817A-49AC91E6E897}" type="presParOf" srcId="{C766A514-30D9-409A-8159-860F18DA5FF3}" destId="{9CA22821-F55D-4094-BFD9-F8BB51333B06}" srcOrd="2" destOrd="0" presId="urn:microsoft.com/office/officeart/2005/8/layout/vList6"/>
    <dgm:cxn modelId="{8A24CDE9-CB25-423F-9D26-E1486D9B1735}" type="presParOf" srcId="{9CA22821-F55D-4094-BFD9-F8BB51333B06}" destId="{59BAD33F-C539-4CD4-A3C2-BB7BBCC180A7}" srcOrd="0" destOrd="0" presId="urn:microsoft.com/office/officeart/2005/8/layout/vList6"/>
    <dgm:cxn modelId="{EB0814EB-12C9-45FA-BB40-BE981F9550E0}" type="presParOf" srcId="{9CA22821-F55D-4094-BFD9-F8BB51333B06}" destId="{11E07AB5-8B7D-48D2-A55B-FBF4A2162C9F}" srcOrd="1" destOrd="0" presId="urn:microsoft.com/office/officeart/2005/8/layout/vList6"/>
    <dgm:cxn modelId="{A248408B-0F7A-4D5E-A341-3D6F8BEE0684}" type="presParOf" srcId="{C766A514-30D9-409A-8159-860F18DA5FF3}" destId="{CA255F32-5078-48FD-82AF-22B9A190760E}" srcOrd="3" destOrd="0" presId="urn:microsoft.com/office/officeart/2005/8/layout/vList6"/>
    <dgm:cxn modelId="{572B8FF9-A69B-457A-B5CB-A1C203E2D87C}" type="presParOf" srcId="{C766A514-30D9-409A-8159-860F18DA5FF3}" destId="{CAB786A0-8AD2-44CE-A3B1-C2D42535D4B9}" srcOrd="4" destOrd="0" presId="urn:microsoft.com/office/officeart/2005/8/layout/vList6"/>
    <dgm:cxn modelId="{2865207C-3BC0-4EDD-8FAD-9C789C6B1708}" type="presParOf" srcId="{CAB786A0-8AD2-44CE-A3B1-C2D42535D4B9}" destId="{C2A42DCE-536B-47B0-86C0-20D08A9326D2}" srcOrd="0" destOrd="0" presId="urn:microsoft.com/office/officeart/2005/8/layout/vList6"/>
    <dgm:cxn modelId="{238A71BB-52F2-4A18-8E6F-41F88F0C1F15}" type="presParOf" srcId="{CAB786A0-8AD2-44CE-A3B1-C2D42535D4B9}" destId="{6700E12E-CFCE-40D4-8606-860D88104E91}" srcOrd="1" destOrd="0" presId="urn:microsoft.com/office/officeart/2005/8/layout/vList6"/>
    <dgm:cxn modelId="{BD57B03C-5C50-4826-BA92-2A1EFF88020D}" type="presParOf" srcId="{C766A514-30D9-409A-8159-860F18DA5FF3}" destId="{A07E839C-8698-4DEA-9E36-ADE25DC71471}" srcOrd="5" destOrd="0" presId="urn:microsoft.com/office/officeart/2005/8/layout/vList6"/>
    <dgm:cxn modelId="{5B843FAC-D0B4-4651-AAD1-8E3FF5BC4787}" type="presParOf" srcId="{C766A514-30D9-409A-8159-860F18DA5FF3}" destId="{2D379D9B-4660-439F-A083-D94AC2003043}" srcOrd="6" destOrd="0" presId="urn:microsoft.com/office/officeart/2005/8/layout/vList6"/>
    <dgm:cxn modelId="{ECE65920-5BF5-44FD-B8F0-2F2D4863D160}" type="presParOf" srcId="{2D379D9B-4660-439F-A083-D94AC2003043}" destId="{30781427-A22D-4B4E-9EB3-285450C29A4B}" srcOrd="0" destOrd="0" presId="urn:microsoft.com/office/officeart/2005/8/layout/vList6"/>
    <dgm:cxn modelId="{BF7AE927-22D9-47E9-B907-961BBC40927A}" type="presParOf" srcId="{2D379D9B-4660-439F-A083-D94AC2003043}" destId="{F9DF6B69-E77C-45C5-8B8B-E66702E2A9BE}" srcOrd="1" destOrd="0" presId="urn:microsoft.com/office/officeart/2005/8/layout/vList6"/>
    <dgm:cxn modelId="{7F973807-4411-4420-8611-4B86994F64A8}" type="presParOf" srcId="{C766A514-30D9-409A-8159-860F18DA5FF3}" destId="{7E9ADADD-627D-4761-94BF-7BBBC1615D16}" srcOrd="7" destOrd="0" presId="urn:microsoft.com/office/officeart/2005/8/layout/vList6"/>
    <dgm:cxn modelId="{9A541645-67BB-4C8B-89C6-C1F1CF2C09B2}" type="presParOf" srcId="{C766A514-30D9-409A-8159-860F18DA5FF3}" destId="{4DD0D3E8-54C3-481F-AA9B-66D3065E5139}" srcOrd="8" destOrd="0" presId="urn:microsoft.com/office/officeart/2005/8/layout/vList6"/>
    <dgm:cxn modelId="{249B149E-B9ED-4A1A-AA43-27EFE98244E5}" type="presParOf" srcId="{4DD0D3E8-54C3-481F-AA9B-66D3065E5139}" destId="{291C0E74-07D6-42B0-9777-0AFE469700A1}" srcOrd="0" destOrd="0" presId="urn:microsoft.com/office/officeart/2005/8/layout/vList6"/>
    <dgm:cxn modelId="{7A5EFAC4-8DD5-4E69-B1A2-15E8E4321281}" type="presParOf" srcId="{4DD0D3E8-54C3-481F-AA9B-66D3065E5139}" destId="{3DD9E53A-9A7D-4591-9955-DC6213F2EBC6}" srcOrd="1" destOrd="0" presId="urn:microsoft.com/office/officeart/2005/8/layout/vList6"/>
    <dgm:cxn modelId="{6A3DD7A2-4B76-4068-BACF-781DC63EA9FC}" type="presParOf" srcId="{C766A514-30D9-409A-8159-860F18DA5FF3}" destId="{8710E3C4-8D49-4F98-A8FF-DD5A17EDCB72}" srcOrd="9" destOrd="0" presId="urn:microsoft.com/office/officeart/2005/8/layout/vList6"/>
    <dgm:cxn modelId="{52CB37B1-2710-472F-8405-7C3567DC0144}" type="presParOf" srcId="{C766A514-30D9-409A-8159-860F18DA5FF3}" destId="{1941C66A-FE95-4616-9545-06247E3D7829}" srcOrd="10" destOrd="0" presId="urn:microsoft.com/office/officeart/2005/8/layout/vList6"/>
    <dgm:cxn modelId="{98C84E72-3F80-4512-99E6-936438270FDC}" type="presParOf" srcId="{1941C66A-FE95-4616-9545-06247E3D7829}" destId="{C687FD47-9800-4E56-A123-6703BBF26F05}" srcOrd="0" destOrd="0" presId="urn:microsoft.com/office/officeart/2005/8/layout/vList6"/>
    <dgm:cxn modelId="{7BB10533-12CD-43BD-99EC-ED67116E274A}" type="presParOf" srcId="{1941C66A-FE95-4616-9545-06247E3D7829}" destId="{F396D43D-4520-469F-9C7E-ECA008819E7C}" srcOrd="1" destOrd="0" presId="urn:microsoft.com/office/officeart/2005/8/layout/vList6"/>
    <dgm:cxn modelId="{BBD76512-EEAD-4A84-AF50-36363B119B06}" type="presParOf" srcId="{C766A514-30D9-409A-8159-860F18DA5FF3}" destId="{D006F2F7-30A6-4501-A217-29A15A5B5490}" srcOrd="11" destOrd="0" presId="urn:microsoft.com/office/officeart/2005/8/layout/vList6"/>
    <dgm:cxn modelId="{8DB91235-C62C-4E78-A46D-DDDC740D359D}" type="presParOf" srcId="{C766A514-30D9-409A-8159-860F18DA5FF3}" destId="{D84D21ED-2EAE-46E1-B3D7-E19D4BA201C6}" srcOrd="12" destOrd="0" presId="urn:microsoft.com/office/officeart/2005/8/layout/vList6"/>
    <dgm:cxn modelId="{CD7167C4-0A0E-4BB4-BC66-03DE09AA1678}" type="presParOf" srcId="{D84D21ED-2EAE-46E1-B3D7-E19D4BA201C6}" destId="{D0AC8AEC-36CA-4BEE-A6D8-D66FF4E10C0D}" srcOrd="0" destOrd="0" presId="urn:microsoft.com/office/officeart/2005/8/layout/vList6"/>
    <dgm:cxn modelId="{42FBAC30-788E-43A3-A43C-D1ACE83797A2}" type="presParOf" srcId="{D84D21ED-2EAE-46E1-B3D7-E19D4BA201C6}" destId="{24C1AFCC-95BE-419E-81D3-28BF824095A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719A97-99A4-4E46-93D8-3D0CE58A0AB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F10637-E988-440D-A2C0-8C6CFF4E8FD0}">
      <dgm:prSet phldrT="[Текст]"/>
      <dgm:spPr/>
      <dgm:t>
        <a:bodyPr/>
        <a:lstStyle/>
        <a:p>
          <a:r>
            <a:rPr lang="ru-RU" dirty="0" smtClean="0"/>
            <a:t>Типовая модель закрепления прав</a:t>
          </a:r>
          <a:endParaRPr lang="ru-RU" dirty="0"/>
        </a:p>
      </dgm:t>
    </dgm:pt>
    <dgm:pt modelId="{C8F382EA-0B19-48C3-8091-B39693461CFF}" type="parTrans" cxnId="{3059933F-371F-4A14-955F-2BB18CD51CFC}">
      <dgm:prSet/>
      <dgm:spPr/>
      <dgm:t>
        <a:bodyPr/>
        <a:lstStyle/>
        <a:p>
          <a:endParaRPr lang="ru-RU"/>
        </a:p>
      </dgm:t>
    </dgm:pt>
    <dgm:pt modelId="{AE2B2056-008C-4A1A-A174-8D861D10F68E}" type="sibTrans" cxnId="{3059933F-371F-4A14-955F-2BB18CD51CFC}">
      <dgm:prSet/>
      <dgm:spPr/>
      <dgm:t>
        <a:bodyPr/>
        <a:lstStyle/>
        <a:p>
          <a:endParaRPr lang="ru-RU"/>
        </a:p>
      </dgm:t>
    </dgm:pt>
    <dgm:pt modelId="{47F2A370-C2C2-4F74-BC66-7636CC276C5C}">
      <dgm:prSet phldrT="[Текст]"/>
      <dgm:spPr/>
      <dgm:t>
        <a:bodyPr/>
        <a:lstStyle/>
        <a:p>
          <a:r>
            <a:rPr lang="ru-RU" dirty="0" smtClean="0"/>
            <a:t>«Правообладатель — Организация»</a:t>
          </a:r>
          <a:endParaRPr lang="ru-RU" dirty="0"/>
        </a:p>
      </dgm:t>
    </dgm:pt>
    <dgm:pt modelId="{62897EEC-C8A9-4CE0-BF80-8096EB49E4CE}" type="parTrans" cxnId="{90BD509F-85D2-492A-BDC9-281018B1D911}">
      <dgm:prSet/>
      <dgm:spPr/>
      <dgm:t>
        <a:bodyPr/>
        <a:lstStyle/>
        <a:p>
          <a:endParaRPr lang="ru-RU"/>
        </a:p>
      </dgm:t>
    </dgm:pt>
    <dgm:pt modelId="{FCCCD64F-B259-4E0D-8CE5-8ABC8BCB1180}" type="sibTrans" cxnId="{90BD509F-85D2-492A-BDC9-281018B1D911}">
      <dgm:prSet/>
      <dgm:spPr/>
      <dgm:t>
        <a:bodyPr/>
        <a:lstStyle/>
        <a:p>
          <a:endParaRPr lang="ru-RU"/>
        </a:p>
      </dgm:t>
    </dgm:pt>
    <dgm:pt modelId="{2B705EA3-6686-4264-A971-40C01D74068E}">
      <dgm:prSet phldrT="[Текст]"/>
      <dgm:spPr/>
      <dgm:t>
        <a:bodyPr/>
        <a:lstStyle/>
        <a:p>
          <a:r>
            <a:rPr lang="ru-RU" dirty="0" smtClean="0"/>
            <a:t>«Правообладатель — автор»</a:t>
          </a:r>
          <a:endParaRPr lang="ru-RU" dirty="0"/>
        </a:p>
      </dgm:t>
    </dgm:pt>
    <dgm:pt modelId="{4169595A-3F05-47B0-886A-0046283332E7}" type="parTrans" cxnId="{861D5810-6E76-48BC-BF10-18EB5FE94FD4}">
      <dgm:prSet/>
      <dgm:spPr/>
      <dgm:t>
        <a:bodyPr/>
        <a:lstStyle/>
        <a:p>
          <a:endParaRPr lang="ru-RU"/>
        </a:p>
      </dgm:t>
    </dgm:pt>
    <dgm:pt modelId="{FD8F7DBE-1957-4646-B69B-14C47BE90FB7}" type="sibTrans" cxnId="{861D5810-6E76-48BC-BF10-18EB5FE94FD4}">
      <dgm:prSet/>
      <dgm:spPr/>
      <dgm:t>
        <a:bodyPr/>
        <a:lstStyle/>
        <a:p>
          <a:endParaRPr lang="ru-RU"/>
        </a:p>
      </dgm:t>
    </dgm:pt>
    <dgm:pt modelId="{7E50FB6A-EC7B-4D4F-A462-F3EABDF74E6C}">
      <dgm:prSet phldrT="[Текст]"/>
      <dgm:spPr/>
      <dgm:t>
        <a:bodyPr/>
        <a:lstStyle/>
        <a:p>
          <a:r>
            <a:rPr lang="ru-RU" dirty="0" smtClean="0"/>
            <a:t>смешанная модель</a:t>
          </a:r>
          <a:endParaRPr lang="ru-RU" dirty="0"/>
        </a:p>
      </dgm:t>
    </dgm:pt>
    <dgm:pt modelId="{6887412C-ADEA-483F-A68C-2C9853895348}" type="parTrans" cxnId="{D00E14CD-A7EA-415E-B60F-38E4D29DA441}">
      <dgm:prSet/>
      <dgm:spPr/>
      <dgm:t>
        <a:bodyPr/>
        <a:lstStyle/>
        <a:p>
          <a:endParaRPr lang="ru-RU"/>
        </a:p>
      </dgm:t>
    </dgm:pt>
    <dgm:pt modelId="{80C9F606-2A09-49ED-ABEA-B30DD5F6D1E4}" type="sibTrans" cxnId="{D00E14CD-A7EA-415E-B60F-38E4D29DA441}">
      <dgm:prSet/>
      <dgm:spPr/>
      <dgm:t>
        <a:bodyPr/>
        <a:lstStyle/>
        <a:p>
          <a:endParaRPr lang="ru-RU"/>
        </a:p>
      </dgm:t>
    </dgm:pt>
    <dgm:pt modelId="{39BD3EB5-718F-45B1-9B1F-2644AEFF75D7}" type="pres">
      <dgm:prSet presAssocID="{9E719A97-99A4-4E46-93D8-3D0CE58A0A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5A8D7C7-79FB-41C5-88F4-163A0E3FCA4C}" type="pres">
      <dgm:prSet presAssocID="{76F10637-E988-440D-A2C0-8C6CFF4E8FD0}" presName="singleCycle" presStyleCnt="0"/>
      <dgm:spPr/>
    </dgm:pt>
    <dgm:pt modelId="{965559C5-0BB6-49F8-94BB-C3268A4458D0}" type="pres">
      <dgm:prSet presAssocID="{76F10637-E988-440D-A2C0-8C6CFF4E8FD0}" presName="singleCenter" presStyleLbl="node1" presStyleIdx="0" presStyleCnt="4" custScaleX="148635" custLinFactNeighborX="-144" custLinFactNeighborY="-938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DFF707E-D13F-462D-9216-CD07E0E04AF4}" type="pres">
      <dgm:prSet presAssocID="{62897EEC-C8A9-4CE0-BF80-8096EB49E4CE}" presName="Name56" presStyleLbl="parChTrans1D2" presStyleIdx="0" presStyleCnt="3"/>
      <dgm:spPr/>
      <dgm:t>
        <a:bodyPr/>
        <a:lstStyle/>
        <a:p>
          <a:endParaRPr lang="ru-RU"/>
        </a:p>
      </dgm:t>
    </dgm:pt>
    <dgm:pt modelId="{FB4D4A10-A4B0-4630-BDFA-A41D3D1CFDD3}" type="pres">
      <dgm:prSet presAssocID="{47F2A370-C2C2-4F74-BC66-7636CC276C5C}" presName="text0" presStyleLbl="node1" presStyleIdx="1" presStyleCnt="4" custScaleX="205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69707-5312-452B-B68F-46A1293BF50A}" type="pres">
      <dgm:prSet presAssocID="{4169595A-3F05-47B0-886A-0046283332E7}" presName="Name56" presStyleLbl="parChTrans1D2" presStyleIdx="1" presStyleCnt="3"/>
      <dgm:spPr/>
      <dgm:t>
        <a:bodyPr/>
        <a:lstStyle/>
        <a:p>
          <a:endParaRPr lang="ru-RU"/>
        </a:p>
      </dgm:t>
    </dgm:pt>
    <dgm:pt modelId="{11D3B6E6-BE87-4A93-B8E4-BB9F57F3D668}" type="pres">
      <dgm:prSet presAssocID="{2B705EA3-6686-4264-A971-40C01D74068E}" presName="text0" presStyleLbl="node1" presStyleIdx="2" presStyleCnt="4" custScaleX="220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44ACB-0E75-436B-B1C9-AFDCF198F23D}" type="pres">
      <dgm:prSet presAssocID="{6887412C-ADEA-483F-A68C-2C9853895348}" presName="Name56" presStyleLbl="parChTrans1D2" presStyleIdx="2" presStyleCnt="3"/>
      <dgm:spPr/>
      <dgm:t>
        <a:bodyPr/>
        <a:lstStyle/>
        <a:p>
          <a:endParaRPr lang="ru-RU"/>
        </a:p>
      </dgm:t>
    </dgm:pt>
    <dgm:pt modelId="{D1FA6DFF-6AC5-4D50-958C-CD3C08662E3F}" type="pres">
      <dgm:prSet presAssocID="{7E50FB6A-EC7B-4D4F-A462-F3EABDF74E6C}" presName="text0" presStyleLbl="node1" presStyleIdx="3" presStyleCnt="4" custScaleX="196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C9F8F4-9D2F-4035-8D9A-8855026BA2AF}" type="presOf" srcId="{62897EEC-C8A9-4CE0-BF80-8096EB49E4CE}" destId="{4DFF707E-D13F-462D-9216-CD07E0E04AF4}" srcOrd="0" destOrd="0" presId="urn:microsoft.com/office/officeart/2008/layout/RadialCluster"/>
    <dgm:cxn modelId="{3059933F-371F-4A14-955F-2BB18CD51CFC}" srcId="{9E719A97-99A4-4E46-93D8-3D0CE58A0ABC}" destId="{76F10637-E988-440D-A2C0-8C6CFF4E8FD0}" srcOrd="0" destOrd="0" parTransId="{C8F382EA-0B19-48C3-8091-B39693461CFF}" sibTransId="{AE2B2056-008C-4A1A-A174-8D861D10F68E}"/>
    <dgm:cxn modelId="{CBACCA1B-B9FB-4C6D-891C-3EDA080526ED}" type="presOf" srcId="{4169595A-3F05-47B0-886A-0046283332E7}" destId="{F5E69707-5312-452B-B68F-46A1293BF50A}" srcOrd="0" destOrd="0" presId="urn:microsoft.com/office/officeart/2008/layout/RadialCluster"/>
    <dgm:cxn modelId="{D00E14CD-A7EA-415E-B60F-38E4D29DA441}" srcId="{76F10637-E988-440D-A2C0-8C6CFF4E8FD0}" destId="{7E50FB6A-EC7B-4D4F-A462-F3EABDF74E6C}" srcOrd="2" destOrd="0" parTransId="{6887412C-ADEA-483F-A68C-2C9853895348}" sibTransId="{80C9F606-2A09-49ED-ABEA-B30DD5F6D1E4}"/>
    <dgm:cxn modelId="{D7AE16CD-29E7-45A2-B6A8-B2025D6C5C79}" type="presOf" srcId="{2B705EA3-6686-4264-A971-40C01D74068E}" destId="{11D3B6E6-BE87-4A93-B8E4-BB9F57F3D668}" srcOrd="0" destOrd="0" presId="urn:microsoft.com/office/officeart/2008/layout/RadialCluster"/>
    <dgm:cxn modelId="{90BD509F-85D2-492A-BDC9-281018B1D911}" srcId="{76F10637-E988-440D-A2C0-8C6CFF4E8FD0}" destId="{47F2A370-C2C2-4F74-BC66-7636CC276C5C}" srcOrd="0" destOrd="0" parTransId="{62897EEC-C8A9-4CE0-BF80-8096EB49E4CE}" sibTransId="{FCCCD64F-B259-4E0D-8CE5-8ABC8BCB1180}"/>
    <dgm:cxn modelId="{C1203DBF-FF2D-447C-8C95-D1728A06F380}" type="presOf" srcId="{6887412C-ADEA-483F-A68C-2C9853895348}" destId="{0E644ACB-0E75-436B-B1C9-AFDCF198F23D}" srcOrd="0" destOrd="0" presId="urn:microsoft.com/office/officeart/2008/layout/RadialCluster"/>
    <dgm:cxn modelId="{4A59A156-910F-4418-B7C4-7ABA9C96BB26}" type="presOf" srcId="{7E50FB6A-EC7B-4D4F-A462-F3EABDF74E6C}" destId="{D1FA6DFF-6AC5-4D50-958C-CD3C08662E3F}" srcOrd="0" destOrd="0" presId="urn:microsoft.com/office/officeart/2008/layout/RadialCluster"/>
    <dgm:cxn modelId="{7DAFF12A-5536-4535-BE64-E6B06FCB5309}" type="presOf" srcId="{47F2A370-C2C2-4F74-BC66-7636CC276C5C}" destId="{FB4D4A10-A4B0-4630-BDFA-A41D3D1CFDD3}" srcOrd="0" destOrd="0" presId="urn:microsoft.com/office/officeart/2008/layout/RadialCluster"/>
    <dgm:cxn modelId="{D55A71AF-768E-461E-AB90-A3F48F6F20D3}" type="presOf" srcId="{9E719A97-99A4-4E46-93D8-3D0CE58A0ABC}" destId="{39BD3EB5-718F-45B1-9B1F-2644AEFF75D7}" srcOrd="0" destOrd="0" presId="urn:microsoft.com/office/officeart/2008/layout/RadialCluster"/>
    <dgm:cxn modelId="{CA4B21E4-7D54-4365-9A92-129DBEBB471F}" type="presOf" srcId="{76F10637-E988-440D-A2C0-8C6CFF4E8FD0}" destId="{965559C5-0BB6-49F8-94BB-C3268A4458D0}" srcOrd="0" destOrd="0" presId="urn:microsoft.com/office/officeart/2008/layout/RadialCluster"/>
    <dgm:cxn modelId="{861D5810-6E76-48BC-BF10-18EB5FE94FD4}" srcId="{76F10637-E988-440D-A2C0-8C6CFF4E8FD0}" destId="{2B705EA3-6686-4264-A971-40C01D74068E}" srcOrd="1" destOrd="0" parTransId="{4169595A-3F05-47B0-886A-0046283332E7}" sibTransId="{FD8F7DBE-1957-4646-B69B-14C47BE90FB7}"/>
    <dgm:cxn modelId="{CF233E16-C13F-42D4-AA15-1342E2573C8E}" type="presParOf" srcId="{39BD3EB5-718F-45B1-9B1F-2644AEFF75D7}" destId="{C5A8D7C7-79FB-41C5-88F4-163A0E3FCA4C}" srcOrd="0" destOrd="0" presId="urn:microsoft.com/office/officeart/2008/layout/RadialCluster"/>
    <dgm:cxn modelId="{CD3AA5D4-5568-45AF-B43C-08F616DE8D55}" type="presParOf" srcId="{C5A8D7C7-79FB-41C5-88F4-163A0E3FCA4C}" destId="{965559C5-0BB6-49F8-94BB-C3268A4458D0}" srcOrd="0" destOrd="0" presId="urn:microsoft.com/office/officeart/2008/layout/RadialCluster"/>
    <dgm:cxn modelId="{6A63E1A2-4E13-454A-8114-DE42FED119D7}" type="presParOf" srcId="{C5A8D7C7-79FB-41C5-88F4-163A0E3FCA4C}" destId="{4DFF707E-D13F-462D-9216-CD07E0E04AF4}" srcOrd="1" destOrd="0" presId="urn:microsoft.com/office/officeart/2008/layout/RadialCluster"/>
    <dgm:cxn modelId="{FA5D1DB1-6F5A-4230-98DA-98D8A44364AF}" type="presParOf" srcId="{C5A8D7C7-79FB-41C5-88F4-163A0E3FCA4C}" destId="{FB4D4A10-A4B0-4630-BDFA-A41D3D1CFDD3}" srcOrd="2" destOrd="0" presId="urn:microsoft.com/office/officeart/2008/layout/RadialCluster"/>
    <dgm:cxn modelId="{0E546635-E0B9-4FA9-BCD6-893AE71EFA42}" type="presParOf" srcId="{C5A8D7C7-79FB-41C5-88F4-163A0E3FCA4C}" destId="{F5E69707-5312-452B-B68F-46A1293BF50A}" srcOrd="3" destOrd="0" presId="urn:microsoft.com/office/officeart/2008/layout/RadialCluster"/>
    <dgm:cxn modelId="{2CFBBD20-9923-41A5-9718-F180687246E7}" type="presParOf" srcId="{C5A8D7C7-79FB-41C5-88F4-163A0E3FCA4C}" destId="{11D3B6E6-BE87-4A93-B8E4-BB9F57F3D668}" srcOrd="4" destOrd="0" presId="urn:microsoft.com/office/officeart/2008/layout/RadialCluster"/>
    <dgm:cxn modelId="{D4B06CB7-912B-4421-A85E-77AE640E17C9}" type="presParOf" srcId="{C5A8D7C7-79FB-41C5-88F4-163A0E3FCA4C}" destId="{0E644ACB-0E75-436B-B1C9-AFDCF198F23D}" srcOrd="5" destOrd="0" presId="urn:microsoft.com/office/officeart/2008/layout/RadialCluster"/>
    <dgm:cxn modelId="{15AEFAFC-1A4E-41CD-8FDD-5D94C9CE1182}" type="presParOf" srcId="{C5A8D7C7-79FB-41C5-88F4-163A0E3FCA4C}" destId="{D1FA6DFF-6AC5-4D50-958C-CD3C08662E3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784B71-605F-4587-9373-C249E9477F08}">
      <dsp:nvSpPr>
        <dsp:cNvPr id="0" name=""/>
        <dsp:cNvSpPr/>
      </dsp:nvSpPr>
      <dsp:spPr>
        <a:xfrm rot="5400000">
          <a:off x="378911" y="2837720"/>
          <a:ext cx="1121155" cy="18655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C1B2E-DD30-4173-838D-5CA985EF1B32}">
      <dsp:nvSpPr>
        <dsp:cNvPr id="0" name=""/>
        <dsp:cNvSpPr/>
      </dsp:nvSpPr>
      <dsp:spPr>
        <a:xfrm>
          <a:off x="191763" y="3395126"/>
          <a:ext cx="1684254" cy="1476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Установлено тесное сотрудничество с Партнерами проекта и заинтересованными сторонами</a:t>
          </a:r>
          <a:endParaRPr lang="ru-RU" sz="1600" kern="1200" dirty="0"/>
        </a:p>
      </dsp:txBody>
      <dsp:txXfrm>
        <a:off x="191763" y="3395126"/>
        <a:ext cx="1684254" cy="1476347"/>
      </dsp:txXfrm>
    </dsp:sp>
    <dsp:sp modelId="{E7847AA3-D210-4EE7-B5C1-FF5349A1E82D}">
      <dsp:nvSpPr>
        <dsp:cNvPr id="0" name=""/>
        <dsp:cNvSpPr/>
      </dsp:nvSpPr>
      <dsp:spPr>
        <a:xfrm>
          <a:off x="1558233" y="2700374"/>
          <a:ext cx="317783" cy="3177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88813-B1F2-4561-B0B6-B2C16E9356D0}">
      <dsp:nvSpPr>
        <dsp:cNvPr id="0" name=""/>
        <dsp:cNvSpPr/>
      </dsp:nvSpPr>
      <dsp:spPr>
        <a:xfrm rot="5400000">
          <a:off x="2440768" y="2327511"/>
          <a:ext cx="1121155" cy="18655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CFD9A-2996-4184-B4F3-16B71C075DE8}">
      <dsp:nvSpPr>
        <dsp:cNvPr id="0" name=""/>
        <dsp:cNvSpPr/>
      </dsp:nvSpPr>
      <dsp:spPr>
        <a:xfrm>
          <a:off x="2253619" y="2884917"/>
          <a:ext cx="1684254" cy="1476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 Пул национальных экспертов</a:t>
          </a:r>
          <a:endParaRPr lang="ru-RU" sz="1600" kern="1200" dirty="0"/>
        </a:p>
      </dsp:txBody>
      <dsp:txXfrm>
        <a:off x="2253619" y="2884917"/>
        <a:ext cx="1684254" cy="1476347"/>
      </dsp:txXfrm>
    </dsp:sp>
    <dsp:sp modelId="{AF2D5C52-2A03-4D24-8C4A-389A3EF7D5CD}">
      <dsp:nvSpPr>
        <dsp:cNvPr id="0" name=""/>
        <dsp:cNvSpPr/>
      </dsp:nvSpPr>
      <dsp:spPr>
        <a:xfrm>
          <a:off x="3620090" y="2190165"/>
          <a:ext cx="317783" cy="3177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84DAD-FA99-4390-BDD0-905E5EA72D18}">
      <dsp:nvSpPr>
        <dsp:cNvPr id="0" name=""/>
        <dsp:cNvSpPr/>
      </dsp:nvSpPr>
      <dsp:spPr>
        <a:xfrm rot="5400000">
          <a:off x="4502624" y="1817303"/>
          <a:ext cx="1121155" cy="18655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75FDB-3B36-4933-B8D7-D60F3D01B298}">
      <dsp:nvSpPr>
        <dsp:cNvPr id="0" name=""/>
        <dsp:cNvSpPr/>
      </dsp:nvSpPr>
      <dsp:spPr>
        <a:xfrm>
          <a:off x="4315475" y="2374709"/>
          <a:ext cx="1684254" cy="1476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Октябрь 2017 г. </a:t>
          </a:r>
          <a:r>
            <a:rPr lang="ru-RU" sz="1600" kern="1200" dirty="0" smtClean="0"/>
            <a:t>Разработана и реализована Программа подготовки инструкторов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endParaRPr lang="ru-RU" sz="1400" kern="1200" dirty="0"/>
        </a:p>
      </dsp:txBody>
      <dsp:txXfrm>
        <a:off x="4315475" y="2374709"/>
        <a:ext cx="1684254" cy="1476347"/>
      </dsp:txXfrm>
    </dsp:sp>
    <dsp:sp modelId="{0D7BEDAF-979D-4832-8953-87874DB484E6}">
      <dsp:nvSpPr>
        <dsp:cNvPr id="0" name=""/>
        <dsp:cNvSpPr/>
      </dsp:nvSpPr>
      <dsp:spPr>
        <a:xfrm>
          <a:off x="5681946" y="1679957"/>
          <a:ext cx="317783" cy="3177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ACC9F-07AC-42F1-8AC1-F433CADC1EB6}">
      <dsp:nvSpPr>
        <dsp:cNvPr id="0" name=""/>
        <dsp:cNvSpPr/>
      </dsp:nvSpPr>
      <dsp:spPr>
        <a:xfrm rot="5400000">
          <a:off x="6564480" y="1307094"/>
          <a:ext cx="1121155" cy="18655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9DBCA-49A5-4234-B3CC-E668C3452213}">
      <dsp:nvSpPr>
        <dsp:cNvPr id="0" name=""/>
        <dsp:cNvSpPr/>
      </dsp:nvSpPr>
      <dsp:spPr>
        <a:xfrm>
          <a:off x="6377332" y="1864500"/>
          <a:ext cx="1684254" cy="1476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Июль 2018 г.</a:t>
          </a:r>
          <a:r>
            <a:rPr lang="ru-RU" sz="1600" kern="1200" dirty="0" smtClean="0"/>
            <a:t> </a:t>
          </a:r>
          <a:br>
            <a:rPr lang="ru-RU" sz="1600" kern="1200" dirty="0" smtClean="0"/>
          </a:br>
          <a:r>
            <a:rPr lang="ru-RU" sz="1600" kern="1200" dirty="0" smtClean="0"/>
            <a:t>Утверждена Политика в области интеллектуальной собственности для университетов и научно-исследовательских организаций </a:t>
          </a:r>
          <a:endParaRPr lang="ru-RU" sz="1600" kern="1200" dirty="0"/>
        </a:p>
      </dsp:txBody>
      <dsp:txXfrm>
        <a:off x="6377332" y="1864500"/>
        <a:ext cx="1684254" cy="1476347"/>
      </dsp:txXfrm>
    </dsp:sp>
    <dsp:sp modelId="{D3547DEE-DF9F-40DD-B94C-4A9E4B058C8E}">
      <dsp:nvSpPr>
        <dsp:cNvPr id="0" name=""/>
        <dsp:cNvSpPr/>
      </dsp:nvSpPr>
      <dsp:spPr>
        <a:xfrm>
          <a:off x="7743802" y="1169749"/>
          <a:ext cx="317783" cy="3177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CE3B0-FE40-463E-B145-F8A4E912C6B3}">
      <dsp:nvSpPr>
        <dsp:cNvPr id="0" name=""/>
        <dsp:cNvSpPr/>
      </dsp:nvSpPr>
      <dsp:spPr>
        <a:xfrm rot="5400000">
          <a:off x="8626337" y="796886"/>
          <a:ext cx="1121155" cy="18655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AEC6E-46D0-416C-873F-BF1F6210157E}">
      <dsp:nvSpPr>
        <dsp:cNvPr id="0" name=""/>
        <dsp:cNvSpPr/>
      </dsp:nvSpPr>
      <dsp:spPr>
        <a:xfrm>
          <a:off x="8439188" y="1354292"/>
          <a:ext cx="1684254" cy="1476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более 20ти тренингов для образовательных и научных учреждений в различных регионах Российской Федерации</a:t>
          </a:r>
          <a:endParaRPr lang="ru-RU" sz="1600" kern="1200" dirty="0"/>
        </a:p>
      </dsp:txBody>
      <dsp:txXfrm>
        <a:off x="8439188" y="1354292"/>
        <a:ext cx="1684254" cy="1476347"/>
      </dsp:txXfrm>
    </dsp:sp>
    <dsp:sp modelId="{BE55899B-7C72-4E5C-878D-CD48AF0D6D7B}">
      <dsp:nvSpPr>
        <dsp:cNvPr id="0" name=""/>
        <dsp:cNvSpPr/>
      </dsp:nvSpPr>
      <dsp:spPr>
        <a:xfrm>
          <a:off x="9805658" y="659540"/>
          <a:ext cx="317783" cy="3177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F3182-C93A-40A1-B5D1-FE15A6E2A70F}">
      <dsp:nvSpPr>
        <dsp:cNvPr id="0" name=""/>
        <dsp:cNvSpPr/>
      </dsp:nvSpPr>
      <dsp:spPr>
        <a:xfrm rot="5400000">
          <a:off x="10688193" y="286678"/>
          <a:ext cx="1121155" cy="18655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37CED-9B30-4C68-B9B4-F3312BF55513}">
      <dsp:nvSpPr>
        <dsp:cNvPr id="0" name=""/>
        <dsp:cNvSpPr/>
      </dsp:nvSpPr>
      <dsp:spPr>
        <a:xfrm>
          <a:off x="10501044" y="844084"/>
          <a:ext cx="1684254" cy="1476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Подготовлена база для реализации Фазы II Проекта.</a:t>
          </a:r>
          <a:endParaRPr lang="ru-RU" sz="1600" kern="1200" dirty="0"/>
        </a:p>
      </dsp:txBody>
      <dsp:txXfrm>
        <a:off x="10501044" y="844084"/>
        <a:ext cx="1684254" cy="14763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F8B508-3597-4F50-937D-B6683AB37B6A}">
      <dsp:nvSpPr>
        <dsp:cNvPr id="0" name=""/>
        <dsp:cNvSpPr/>
      </dsp:nvSpPr>
      <dsp:spPr>
        <a:xfrm>
          <a:off x="3500222" y="3536"/>
          <a:ext cx="3481878" cy="5284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Ноябрь 2018 года</a:t>
          </a:r>
          <a:endParaRPr lang="ru-RU" sz="1500" kern="1200" dirty="0"/>
        </a:p>
      </dsp:txBody>
      <dsp:txXfrm>
        <a:off x="3500222" y="3536"/>
        <a:ext cx="3481878" cy="528458"/>
      </dsp:txXfrm>
    </dsp:sp>
    <dsp:sp modelId="{5FD19942-EC71-4EAB-A625-A7658146A24F}">
      <dsp:nvSpPr>
        <dsp:cNvPr id="0" name=""/>
        <dsp:cNvSpPr/>
      </dsp:nvSpPr>
      <dsp:spPr>
        <a:xfrm>
          <a:off x="749" y="3536"/>
          <a:ext cx="3499473" cy="52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Подготовка проектной документации </a:t>
          </a:r>
          <a:endParaRPr lang="ru-RU" sz="1600" kern="1200" dirty="0"/>
        </a:p>
      </dsp:txBody>
      <dsp:txXfrm>
        <a:off x="749" y="3536"/>
        <a:ext cx="3499473" cy="528458"/>
      </dsp:txXfrm>
    </dsp:sp>
    <dsp:sp modelId="{11E07AB5-8B7D-48D2-A55B-FBF4A2162C9F}">
      <dsp:nvSpPr>
        <dsp:cNvPr id="0" name=""/>
        <dsp:cNvSpPr/>
      </dsp:nvSpPr>
      <dsp:spPr>
        <a:xfrm>
          <a:off x="3492309" y="584840"/>
          <a:ext cx="3490061" cy="5284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Январь 2019 года</a:t>
          </a:r>
          <a:endParaRPr lang="ru-RU" sz="1500" kern="1200" dirty="0"/>
        </a:p>
      </dsp:txBody>
      <dsp:txXfrm>
        <a:off x="3492309" y="584840"/>
        <a:ext cx="3490061" cy="528458"/>
      </dsp:txXfrm>
    </dsp:sp>
    <dsp:sp modelId="{59BAD33F-C539-4CD4-A3C2-BB7BBCC180A7}">
      <dsp:nvSpPr>
        <dsp:cNvPr id="0" name=""/>
        <dsp:cNvSpPr/>
      </dsp:nvSpPr>
      <dsp:spPr>
        <a:xfrm>
          <a:off x="479" y="584840"/>
          <a:ext cx="3491829" cy="52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Определение учреждений-бенефициаров</a:t>
          </a:r>
          <a:endParaRPr lang="ru-RU" sz="1600" kern="1200" dirty="0"/>
        </a:p>
      </dsp:txBody>
      <dsp:txXfrm>
        <a:off x="479" y="584840"/>
        <a:ext cx="3491829" cy="528458"/>
      </dsp:txXfrm>
    </dsp:sp>
    <dsp:sp modelId="{6700E12E-CFCE-40D4-8606-860D88104E91}">
      <dsp:nvSpPr>
        <dsp:cNvPr id="0" name=""/>
        <dsp:cNvSpPr/>
      </dsp:nvSpPr>
      <dsp:spPr>
        <a:xfrm>
          <a:off x="3501058" y="1166145"/>
          <a:ext cx="3477786" cy="5284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Февраль 2019 года</a:t>
          </a:r>
          <a:endParaRPr lang="ru-RU" sz="1500" kern="1200"/>
        </a:p>
      </dsp:txBody>
      <dsp:txXfrm>
        <a:off x="3501058" y="1166145"/>
        <a:ext cx="3477786" cy="528458"/>
      </dsp:txXfrm>
    </dsp:sp>
    <dsp:sp modelId="{C2A42DCE-536B-47B0-86C0-20D08A9326D2}">
      <dsp:nvSpPr>
        <dsp:cNvPr id="0" name=""/>
        <dsp:cNvSpPr/>
      </dsp:nvSpPr>
      <dsp:spPr>
        <a:xfrm>
          <a:off x="4004" y="1166145"/>
          <a:ext cx="3497053" cy="52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Отбор национальных экспертов </a:t>
          </a:r>
          <a:endParaRPr lang="ru-RU" sz="1600" kern="1200" dirty="0"/>
        </a:p>
      </dsp:txBody>
      <dsp:txXfrm>
        <a:off x="4004" y="1166145"/>
        <a:ext cx="3497053" cy="528458"/>
      </dsp:txXfrm>
    </dsp:sp>
    <dsp:sp modelId="{F9DF6B69-E77C-45C5-8B8B-E66702E2A9BE}">
      <dsp:nvSpPr>
        <dsp:cNvPr id="0" name=""/>
        <dsp:cNvSpPr/>
      </dsp:nvSpPr>
      <dsp:spPr>
        <a:xfrm>
          <a:off x="3509698" y="1747450"/>
          <a:ext cx="3469603" cy="5284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Март 2019 года</a:t>
          </a:r>
          <a:endParaRPr lang="ru-RU" sz="1500" kern="1200" dirty="0"/>
        </a:p>
      </dsp:txBody>
      <dsp:txXfrm>
        <a:off x="3509698" y="1747450"/>
        <a:ext cx="3469603" cy="528458"/>
      </dsp:txXfrm>
    </dsp:sp>
    <dsp:sp modelId="{30781427-A22D-4B4E-9EB3-285450C29A4B}">
      <dsp:nvSpPr>
        <dsp:cNvPr id="0" name=""/>
        <dsp:cNvSpPr/>
      </dsp:nvSpPr>
      <dsp:spPr>
        <a:xfrm>
          <a:off x="3548" y="1747450"/>
          <a:ext cx="3506150" cy="52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Разработка Плана мероприятий </a:t>
          </a:r>
          <a:endParaRPr lang="ru-RU" sz="1600" kern="1200" dirty="0"/>
        </a:p>
      </dsp:txBody>
      <dsp:txXfrm>
        <a:off x="3548" y="1747450"/>
        <a:ext cx="3506150" cy="528458"/>
      </dsp:txXfrm>
    </dsp:sp>
    <dsp:sp modelId="{3DD9E53A-9A7D-4591-9955-DC6213F2EBC6}">
      <dsp:nvSpPr>
        <dsp:cNvPr id="0" name=""/>
        <dsp:cNvSpPr/>
      </dsp:nvSpPr>
      <dsp:spPr>
        <a:xfrm>
          <a:off x="3509952" y="2328755"/>
          <a:ext cx="3469603" cy="5284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Апрель–Май 2019 года</a:t>
          </a:r>
          <a:endParaRPr lang="ru-RU" sz="1500" kern="1200"/>
        </a:p>
      </dsp:txBody>
      <dsp:txXfrm>
        <a:off x="3509952" y="2328755"/>
        <a:ext cx="3469603" cy="528458"/>
      </dsp:txXfrm>
    </dsp:sp>
    <dsp:sp modelId="{291C0E74-07D6-42B0-9777-0AFE469700A1}">
      <dsp:nvSpPr>
        <dsp:cNvPr id="0" name=""/>
        <dsp:cNvSpPr/>
      </dsp:nvSpPr>
      <dsp:spPr>
        <a:xfrm>
          <a:off x="3293" y="2328755"/>
          <a:ext cx="3506658" cy="52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Запуск проекта</a:t>
          </a:r>
          <a:endParaRPr lang="ru-RU" sz="1600" kern="1200" dirty="0"/>
        </a:p>
      </dsp:txBody>
      <dsp:txXfrm>
        <a:off x="3293" y="2328755"/>
        <a:ext cx="3506658" cy="528458"/>
      </dsp:txXfrm>
    </dsp:sp>
    <dsp:sp modelId="{F396D43D-4520-469F-9C7E-ECA008819E7C}">
      <dsp:nvSpPr>
        <dsp:cNvPr id="0" name=""/>
        <dsp:cNvSpPr/>
      </dsp:nvSpPr>
      <dsp:spPr>
        <a:xfrm>
          <a:off x="3501023" y="2910060"/>
          <a:ext cx="3477786" cy="5284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Июнь 2019 года – Октябрь 2020 года</a:t>
          </a:r>
          <a:endParaRPr lang="ru-RU" sz="1500" kern="1200"/>
        </a:p>
      </dsp:txBody>
      <dsp:txXfrm>
        <a:off x="3501023" y="2910060"/>
        <a:ext cx="3477786" cy="528458"/>
      </dsp:txXfrm>
    </dsp:sp>
    <dsp:sp modelId="{C687FD47-9800-4E56-A123-6703BBF26F05}">
      <dsp:nvSpPr>
        <dsp:cNvPr id="0" name=""/>
        <dsp:cNvSpPr/>
      </dsp:nvSpPr>
      <dsp:spPr>
        <a:xfrm>
          <a:off x="4039" y="2910060"/>
          <a:ext cx="3496984" cy="52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Реализация проекта</a:t>
          </a:r>
          <a:endParaRPr lang="ru-RU" sz="1600" kern="1200" dirty="0"/>
        </a:p>
      </dsp:txBody>
      <dsp:txXfrm>
        <a:off x="4039" y="2910060"/>
        <a:ext cx="3496984" cy="528458"/>
      </dsp:txXfrm>
    </dsp:sp>
    <dsp:sp modelId="{24C1AFCC-95BE-419E-81D3-28BF824095A2}">
      <dsp:nvSpPr>
        <dsp:cNvPr id="0" name=""/>
        <dsp:cNvSpPr/>
      </dsp:nvSpPr>
      <dsp:spPr>
        <a:xfrm>
          <a:off x="3518331" y="3491364"/>
          <a:ext cx="3461420" cy="5284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Декабрь 2020 года</a:t>
          </a:r>
          <a:endParaRPr lang="ru-RU" sz="1500" kern="1200"/>
        </a:p>
      </dsp:txBody>
      <dsp:txXfrm>
        <a:off x="3518331" y="3491364"/>
        <a:ext cx="3461420" cy="528458"/>
      </dsp:txXfrm>
    </dsp:sp>
    <dsp:sp modelId="{D0AC8AEC-36CA-4BEE-A6D8-D66FF4E10C0D}">
      <dsp:nvSpPr>
        <dsp:cNvPr id="0" name=""/>
        <dsp:cNvSpPr/>
      </dsp:nvSpPr>
      <dsp:spPr>
        <a:xfrm>
          <a:off x="3097" y="3491364"/>
          <a:ext cx="3515234" cy="52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Финальная оценка результатов/проведение национального семинара высокого уровня </a:t>
          </a:r>
          <a:endParaRPr lang="ru-RU" sz="1400" kern="1200" dirty="0"/>
        </a:p>
      </dsp:txBody>
      <dsp:txXfrm>
        <a:off x="3097" y="3491364"/>
        <a:ext cx="3515234" cy="5284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5559C5-0BB6-49F8-94BB-C3268A4458D0}">
      <dsp:nvSpPr>
        <dsp:cNvPr id="0" name=""/>
        <dsp:cNvSpPr/>
      </dsp:nvSpPr>
      <dsp:spPr>
        <a:xfrm>
          <a:off x="4536831" y="2500430"/>
          <a:ext cx="2944321" cy="1980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Типовая модель закрепления прав</a:t>
          </a:r>
          <a:endParaRPr lang="ru-RU" sz="2900" kern="1200" dirty="0"/>
        </a:p>
      </dsp:txBody>
      <dsp:txXfrm>
        <a:off x="4536831" y="2500430"/>
        <a:ext cx="2944321" cy="1980907"/>
      </dsp:txXfrm>
    </dsp:sp>
    <dsp:sp modelId="{4DFF707E-D13F-462D-9216-CD07E0E04AF4}">
      <dsp:nvSpPr>
        <dsp:cNvPr id="0" name=""/>
        <dsp:cNvSpPr/>
      </dsp:nvSpPr>
      <dsp:spPr>
        <a:xfrm rot="16212190">
          <a:off x="5604951" y="2091429"/>
          <a:ext cx="8180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800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D4A10-A4B0-4630-BDFA-A41D3D1CFDD3}">
      <dsp:nvSpPr>
        <dsp:cNvPr id="0" name=""/>
        <dsp:cNvSpPr/>
      </dsp:nvSpPr>
      <dsp:spPr>
        <a:xfrm>
          <a:off x="4652021" y="355222"/>
          <a:ext cx="2731473" cy="1327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«Правообладатель — Организация»</a:t>
          </a:r>
          <a:endParaRPr lang="ru-RU" sz="2400" kern="1200" dirty="0"/>
        </a:p>
      </dsp:txBody>
      <dsp:txXfrm>
        <a:off x="4652021" y="355222"/>
        <a:ext cx="2731473" cy="1327207"/>
      </dsp:txXfrm>
    </dsp:sp>
    <dsp:sp modelId="{F5E69707-5312-452B-B68F-46A1293BF50A}">
      <dsp:nvSpPr>
        <dsp:cNvPr id="0" name=""/>
        <dsp:cNvSpPr/>
      </dsp:nvSpPr>
      <dsp:spPr>
        <a:xfrm rot="2301798">
          <a:off x="7183875" y="4700965"/>
          <a:ext cx="7077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774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3B6E6-BE87-4A93-B8E4-BB9F57F3D668}">
      <dsp:nvSpPr>
        <dsp:cNvPr id="0" name=""/>
        <dsp:cNvSpPr/>
      </dsp:nvSpPr>
      <dsp:spPr>
        <a:xfrm>
          <a:off x="7191026" y="4920594"/>
          <a:ext cx="2925099" cy="1327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«Правообладатель — автор»</a:t>
          </a:r>
          <a:endParaRPr lang="ru-RU" sz="2600" kern="1200" dirty="0"/>
        </a:p>
      </dsp:txBody>
      <dsp:txXfrm>
        <a:off x="7191026" y="4920594"/>
        <a:ext cx="2925099" cy="1327207"/>
      </dsp:txXfrm>
    </dsp:sp>
    <dsp:sp modelId="{0E644ACB-0E75-436B-B1C9-AFDCF198F23D}">
      <dsp:nvSpPr>
        <dsp:cNvPr id="0" name=""/>
        <dsp:cNvSpPr/>
      </dsp:nvSpPr>
      <dsp:spPr>
        <a:xfrm rot="8487067">
          <a:off x="4137941" y="4700965"/>
          <a:ext cx="7048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486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A6DFF-6AC5-4D50-958C-CD3C08662E3F}">
      <dsp:nvSpPr>
        <dsp:cNvPr id="0" name=""/>
        <dsp:cNvSpPr/>
      </dsp:nvSpPr>
      <dsp:spPr>
        <a:xfrm>
          <a:off x="2075873" y="4920594"/>
          <a:ext cx="2612130" cy="1327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смешанная модель</a:t>
          </a:r>
          <a:endParaRPr lang="ru-RU" sz="3500" kern="1200" dirty="0"/>
        </a:p>
      </dsp:txBody>
      <dsp:txXfrm>
        <a:off x="2075873" y="4920594"/>
        <a:ext cx="2612130" cy="1327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0.57532</cdr:x>
      <cdr:y>0.90576</cdr:y>
    </cdr:from>
    <cdr:to>
      <cdr:x>1</cdr:x>
      <cdr:y>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014359" y="6211669"/>
          <a:ext cx="5177641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*Опрос проводился РИЭПП среди более 200 подведомственных организаций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0.57532</cdr:x>
      <cdr:y>0.90576</cdr:y>
    </cdr:from>
    <cdr:to>
      <cdr:x>1</cdr:x>
      <cdr:y>0.99102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014359" y="6211669"/>
          <a:ext cx="5177641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dirty="0" smtClean="0"/>
            <a:t>*Опрос проводился РИЭПП среди более 200 подведомственных организаций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5D68C-02CE-4F50-9AA5-38E70EA0A629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B9173-1ADD-4706-A435-9B241E81F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85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B807-E89C-4095-BAD7-3D6EF2D13BA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Слайд </a:t>
            </a:r>
            <a:fld id="{1291FC7F-AF14-4D8A-BEDC-FA88626F8D5C}" type="slidenum">
              <a:rPr lang="ru-RU" smtClean="0"/>
              <a:pPr/>
              <a:t>‹#›</a:t>
            </a:fld>
            <a:r>
              <a:rPr lang="ru-RU" dirty="0" smtClean="0"/>
              <a:t> из 37</a:t>
            </a: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583827" y="6459785"/>
            <a:ext cx="169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</a:t>
            </a:r>
            <a:fld id="{F741B391-4DF7-4B34-A7B6-5F819B88AF18}" type="slidenum">
              <a:rPr lang="ru-RU" smtClean="0"/>
              <a:pPr/>
              <a:t>‹#›</a:t>
            </a:fld>
            <a:r>
              <a:rPr lang="ru-RU" dirty="0" smtClean="0"/>
              <a:t> из 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391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B807-E89C-4095-BAD7-3D6EF2D13BA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FC7F-AF14-4D8A-BEDC-FA88626F8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32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B807-E89C-4095-BAD7-3D6EF2D13BA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FC7F-AF14-4D8A-BEDC-FA88626F8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95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B807-E89C-4095-BAD7-3D6EF2D13BA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FC7F-AF14-4D8A-BEDC-FA88626F8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240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B807-E89C-4095-BAD7-3D6EF2D13BA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FC7F-AF14-4D8A-BEDC-FA88626F8D5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583827" y="6459785"/>
            <a:ext cx="169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</a:t>
            </a:r>
            <a:fld id="{F741B391-4DF7-4B34-A7B6-5F819B88AF18}" type="slidenum">
              <a:rPr lang="ru-RU" smtClean="0"/>
              <a:pPr/>
              <a:t>‹#›</a:t>
            </a:fld>
            <a:r>
              <a:rPr lang="ru-RU" dirty="0" smtClean="0"/>
              <a:t> из 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556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B807-E89C-4095-BAD7-3D6EF2D13BA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FC7F-AF14-4D8A-BEDC-FA88626F8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63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B807-E89C-4095-BAD7-3D6EF2D13BA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FC7F-AF14-4D8A-BEDC-FA88626F8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82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B807-E89C-4095-BAD7-3D6EF2D13BA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FC7F-AF14-4D8A-BEDC-FA88626F8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91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B807-E89C-4095-BAD7-3D6EF2D13BA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FC7F-AF14-4D8A-BEDC-FA88626F8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83827" y="6459785"/>
            <a:ext cx="169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</a:t>
            </a:r>
            <a:fld id="{F741B391-4DF7-4B34-A7B6-5F819B88AF18}" type="slidenum">
              <a:rPr lang="ru-RU" smtClean="0"/>
              <a:pPr/>
              <a:t>‹#›</a:t>
            </a:fld>
            <a:r>
              <a:rPr lang="ru-RU" dirty="0" smtClean="0"/>
              <a:t> из 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417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2F7B807-E89C-4095-BAD7-3D6EF2D13BA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91FC7F-AF14-4D8A-BEDC-FA88626F8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01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B807-E89C-4095-BAD7-3D6EF2D13BA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FC7F-AF14-4D8A-BEDC-FA88626F8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33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F7B807-E89C-4095-BAD7-3D6EF2D13BA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91FC7F-AF14-4D8A-BEDC-FA88626F8D5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583827" y="6459785"/>
            <a:ext cx="169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</a:t>
            </a:r>
            <a:fld id="{F741B391-4DF7-4B34-A7B6-5F819B88AF18}" type="slidenum">
              <a:rPr lang="ru-RU" smtClean="0"/>
              <a:pPr/>
              <a:t>‹#›</a:t>
            </a:fld>
            <a:r>
              <a:rPr lang="ru-RU" dirty="0" smtClean="0"/>
              <a:t> из 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151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8.xml"/><Relationship Id="rId7" Type="http://schemas.openxmlformats.org/officeDocument/2006/relationships/slide" Target="slide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Доклад: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типового положения «Политика в области интеллектуальной собственности для университетов и научно-исследовательских организаций Российской Федерации»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562" y="4455620"/>
            <a:ext cx="11737730" cy="176054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Подготовлен: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лаборантом-исследователем отдела правовых </a:t>
            </a:r>
            <a:r>
              <a:rPr lang="ru-RU" dirty="0">
                <a:solidFill>
                  <a:schemeClr val="tx1"/>
                </a:solidFill>
              </a:rPr>
              <a:t>исследований </a:t>
            </a:r>
            <a:r>
              <a:rPr lang="ru-RU" dirty="0" smtClean="0">
                <a:solidFill>
                  <a:schemeClr val="tx1"/>
                </a:solidFill>
              </a:rPr>
              <a:t>Российского научно-исследовательского института </a:t>
            </a:r>
            <a:r>
              <a:rPr lang="ru-RU" dirty="0">
                <a:solidFill>
                  <a:schemeClr val="tx1"/>
                </a:solidFill>
              </a:rPr>
              <a:t>экономики, политики и права в научно-технической сфере (</a:t>
            </a:r>
            <a:r>
              <a:rPr lang="ru-RU" dirty="0" err="1" smtClean="0">
                <a:solidFill>
                  <a:schemeClr val="tx1"/>
                </a:solidFill>
              </a:rPr>
              <a:t>риэпп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степановой</a:t>
            </a:r>
            <a:r>
              <a:rPr lang="ru-RU" dirty="0" smtClean="0">
                <a:solidFill>
                  <a:schemeClr val="tx1"/>
                </a:solidFill>
              </a:rPr>
              <a:t> М.О.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7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Фаза </a:t>
            </a:r>
            <a:r>
              <a:rPr lang="en-US" dirty="0" smtClean="0"/>
              <a:t>II</a:t>
            </a:r>
            <a:r>
              <a:rPr lang="ru-RU" dirty="0" smtClean="0"/>
              <a:t>.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214" y="2086590"/>
            <a:ext cx="11280531" cy="4023360"/>
          </a:xfrm>
        </p:spPr>
        <p:txBody>
          <a:bodyPr>
            <a:normAutofit/>
          </a:bodyPr>
          <a:lstStyle/>
          <a:p>
            <a:pPr lvl="1" algn="just"/>
            <a:r>
              <a:rPr lang="ru-RU" sz="2400" dirty="0" smtClean="0"/>
              <a:t>Формирование </a:t>
            </a:r>
            <a:r>
              <a:rPr lang="ru-RU" sz="2400" dirty="0"/>
              <a:t>правовой базы для управления и передачи знаний в образовательных и научных учреждениях;</a:t>
            </a:r>
          </a:p>
          <a:p>
            <a:pPr lvl="1" algn="just"/>
            <a:r>
              <a:rPr lang="ru-RU" sz="2400" dirty="0"/>
              <a:t>Усиление подготовки кадров, способных решать задачи по коммерциализации ИС и </a:t>
            </a:r>
            <a:r>
              <a:rPr lang="ru-RU" sz="2400" dirty="0" smtClean="0"/>
              <a:t>передаче </a:t>
            </a:r>
            <a:r>
              <a:rPr lang="ru-RU" sz="2400" dirty="0"/>
              <a:t>знаний в образовательных и научных учреждениях;</a:t>
            </a:r>
          </a:p>
          <a:p>
            <a:pPr lvl="1" algn="just"/>
            <a:r>
              <a:rPr lang="ru-RU" sz="2400" dirty="0"/>
              <a:t>Усиление взаимодействия науки с промышленностью;</a:t>
            </a:r>
          </a:p>
          <a:p>
            <a:pPr lvl="1" algn="just"/>
            <a:r>
              <a:rPr lang="ru-RU" sz="2400" dirty="0"/>
              <a:t>Пропаганда значимости регионального сотрудничества в сфере ИС и развитие регионального взаимодействия; </a:t>
            </a:r>
            <a:endParaRPr lang="ru-RU" sz="2400" dirty="0" smtClean="0"/>
          </a:p>
          <a:p>
            <a:pPr lvl="1" algn="just"/>
            <a:r>
              <a:rPr lang="ru-RU" sz="2400" dirty="0" smtClean="0"/>
              <a:t>Содействие </a:t>
            </a:r>
            <a:r>
              <a:rPr lang="ru-RU" sz="2400" dirty="0"/>
              <a:t>созданию региональной сети служб по трансферу технологий и коммерциализации ИС.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9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550901"/>
              </p:ext>
            </p:extLst>
          </p:nvPr>
        </p:nvGraphicFramePr>
        <p:xfrm>
          <a:off x="94959" y="1973101"/>
          <a:ext cx="698285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77809" y="1845734"/>
            <a:ext cx="51141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/>
              <a:t>Ожидаемые результаты:</a:t>
            </a:r>
          </a:p>
          <a:p>
            <a:pPr algn="just"/>
            <a:endParaRPr lang="ru-RU" sz="17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700" dirty="0"/>
              <a:t>Внедрение 50ти Политик ИС в образовательных и научных организациях Российской </a:t>
            </a:r>
            <a:r>
              <a:rPr lang="ru-RU" sz="1700" dirty="0" smtClean="0"/>
              <a:t>Федерации;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7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700" dirty="0"/>
              <a:t>Расширение Пула национальных экспертов на 30</a:t>
            </a:r>
            <a:r>
              <a:rPr lang="ru-RU" sz="1700" dirty="0" smtClean="0"/>
              <a:t>%;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7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700" dirty="0"/>
              <a:t>Усиление взаимодействия науки с промышленностью;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7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700" dirty="0" smtClean="0"/>
              <a:t>Разработка </a:t>
            </a:r>
            <a:r>
              <a:rPr lang="ru-RU" sz="1700" dirty="0"/>
              <a:t>и реализация 20ти программ по укреплению потенциала в области внедрения Политик </a:t>
            </a:r>
            <a:r>
              <a:rPr lang="ru-RU" sz="1700" dirty="0" smtClean="0"/>
              <a:t>ИС </a:t>
            </a:r>
            <a:r>
              <a:rPr lang="ru-RU" sz="1700" dirty="0"/>
              <a:t>для экспертов национальных университетов и научно-исследовательских институтов</a:t>
            </a:r>
            <a:r>
              <a:rPr lang="ru-RU" sz="1700" dirty="0" smtClean="0"/>
              <a:t>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42453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2641" y="3530968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Типовое положение «Политика в области интеллектуальной собственности для университетов и научно-исследовательских организаций», адаптированное для Российской Федерации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9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и общие положения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6709"/>
            <a:ext cx="4485835" cy="4023360"/>
          </a:xfrm>
        </p:spPr>
        <p:txBody>
          <a:bodyPr/>
          <a:lstStyle/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 algn="ctr"/>
            <a:endParaRPr lang="ru-RU" sz="2400" dirty="0" smtClean="0"/>
          </a:p>
          <a:p>
            <a:pPr marL="201168" lvl="1" indent="0" algn="ctr">
              <a:buNone/>
            </a:pPr>
            <a:r>
              <a:rPr lang="ru-RU" sz="2400" dirty="0" smtClean="0"/>
              <a:t>Основа политики </a:t>
            </a:r>
            <a:r>
              <a:rPr lang="ru-RU" sz="2400" dirty="0"/>
              <a:t>в сфере интеллектуальной </a:t>
            </a:r>
            <a:r>
              <a:rPr lang="ru-RU" sz="2400" dirty="0" smtClean="0"/>
              <a:t>собственности в организации – выбор модели закрепления </a:t>
            </a:r>
            <a:r>
              <a:rPr lang="ru-RU" sz="2400" dirty="0"/>
              <a:t>прав на результаты интеллектуальной деятельности. </a:t>
            </a:r>
            <a:endParaRPr lang="ru-RU" sz="2400" dirty="0" smtClean="0"/>
          </a:p>
        </p:txBody>
      </p:sp>
      <p:pic>
        <p:nvPicPr>
          <p:cNvPr id="4" name="Рисунок 3" descr="Question mark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6681" y="1845734"/>
            <a:ext cx="3087565" cy="411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8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положения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477" y="1845734"/>
            <a:ext cx="10840915" cy="437922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личные </a:t>
            </a:r>
            <a:r>
              <a:rPr lang="ru-RU" dirty="0"/>
              <a:t>неимущественные права на создаваемые в Организации </a:t>
            </a:r>
            <a:r>
              <a:rPr lang="ru-RU" dirty="0" smtClean="0"/>
              <a:t>результаты интеллектуальной деятельности </a:t>
            </a:r>
            <a:r>
              <a:rPr lang="ru-RU" dirty="0"/>
              <a:t>всегда принадлежат авторам </a:t>
            </a:r>
            <a:r>
              <a:rPr lang="ru-RU" dirty="0" smtClean="0"/>
              <a:t>данных результатов;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договоры </a:t>
            </a:r>
            <a:r>
              <a:rPr lang="ru-RU" dirty="0"/>
              <a:t>с работниками и обучающимися могут содержать положения, определяющие принадлежность исключительных прав на создаваемые в Организации результаты интеллектуальной деятельности, а также положения, устанавливающие размер, условия и порядок выплаты вознаграждения за </a:t>
            </a:r>
            <a:r>
              <a:rPr lang="ru-RU" dirty="0" smtClean="0"/>
              <a:t>их создание;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отсутствии </a:t>
            </a:r>
            <a:r>
              <a:rPr lang="ru-RU" dirty="0" smtClean="0"/>
              <a:t>положений</a:t>
            </a:r>
            <a:r>
              <a:rPr lang="ru-RU" dirty="0"/>
              <a:t>, определяющих принадлежность исключительных прав на создаваемые в Организации результаты интеллектуальной деятельности, их принадлежность определяется в соответствии с нормами ГК </a:t>
            </a:r>
            <a:r>
              <a:rPr lang="ru-RU" dirty="0" smtClean="0"/>
              <a:t>РФ;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результаты</a:t>
            </a:r>
            <a:r>
              <a:rPr lang="ru-RU" dirty="0"/>
              <a:t>, создаваемые обучающимися в Организации, не являются служебными РИД, </a:t>
            </a:r>
            <a:r>
              <a:rPr lang="ru-RU" dirty="0" smtClean="0"/>
              <a:t>и в </a:t>
            </a:r>
            <a:r>
              <a:rPr lang="ru-RU" dirty="0"/>
              <a:t>случае отсутствия специальных положений в договорах с обучающимися, исключительные права на такие результаты принадлежат обучающимся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58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316006207"/>
              </p:ext>
            </p:extLst>
          </p:nvPr>
        </p:nvGraphicFramePr>
        <p:xfrm>
          <a:off x="0" y="0"/>
          <a:ext cx="12192000" cy="660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150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6248" y="4404945"/>
            <a:ext cx="2472504" cy="1857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Правообладатель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Организация»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088" y="1828149"/>
            <a:ext cx="10058400" cy="402336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Основная</a:t>
            </a:r>
            <a:r>
              <a:rPr lang="ru-RU" dirty="0" smtClean="0"/>
              <a:t> </a:t>
            </a:r>
            <a:r>
              <a:rPr lang="ru-RU" dirty="0" smtClean="0"/>
              <a:t>цель -  становление </a:t>
            </a:r>
            <a:r>
              <a:rPr lang="ru-RU" dirty="0"/>
              <a:t>активным игроком на рынке </a:t>
            </a:r>
            <a:r>
              <a:rPr lang="ru-RU" dirty="0" smtClean="0"/>
              <a:t>интеллектуальной собственности;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Организация обладает </a:t>
            </a:r>
            <a:r>
              <a:rPr lang="ru-RU" dirty="0"/>
              <a:t>налаженными связями с организациями реального сектора </a:t>
            </a:r>
            <a:r>
              <a:rPr lang="ru-RU" dirty="0" smtClean="0"/>
              <a:t>экономики;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Создаются </a:t>
            </a:r>
            <a:r>
              <a:rPr lang="ru-RU" dirty="0"/>
              <a:t>и </a:t>
            </a:r>
            <a:r>
              <a:rPr lang="ru-RU" dirty="0" smtClean="0"/>
              <a:t>прогнозируется </a:t>
            </a:r>
            <a:r>
              <a:rPr lang="ru-RU" dirty="0"/>
              <a:t>создание </a:t>
            </a:r>
            <a:r>
              <a:rPr lang="ru-RU" dirty="0" smtClean="0"/>
              <a:t>результатов интеллектуальной деятельности, </a:t>
            </a:r>
            <a:r>
              <a:rPr lang="ru-RU" dirty="0"/>
              <a:t>востребованных в настоящее время или с высокой долей вероятности востребованных в </a:t>
            </a:r>
            <a:r>
              <a:rPr lang="ru-RU" dirty="0" smtClean="0"/>
              <a:t>будущем.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Создаваемые результаты интеллектуальной деятельности </a:t>
            </a:r>
            <a:r>
              <a:rPr lang="ru-RU" dirty="0"/>
              <a:t>активно используются в основной деятельности </a:t>
            </a:r>
            <a:r>
              <a:rPr lang="ru-RU" dirty="0" smtClean="0"/>
              <a:t>Организации.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99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Правообладатель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автор»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46" y="1845733"/>
            <a:ext cx="11324491" cy="4176997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Основной целью не является </a:t>
            </a:r>
            <a:r>
              <a:rPr lang="ru-RU" dirty="0"/>
              <a:t>в</a:t>
            </a:r>
            <a:r>
              <a:rPr lang="ru-RU" dirty="0" smtClean="0"/>
              <a:t>ыход </a:t>
            </a:r>
            <a:r>
              <a:rPr lang="ru-RU" dirty="0"/>
              <a:t>на рынок </a:t>
            </a:r>
            <a:r>
              <a:rPr lang="ru-RU" dirty="0" smtClean="0"/>
              <a:t>интеллектуальной собственности;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Управление </a:t>
            </a:r>
            <a:r>
              <a:rPr lang="ru-RU" dirty="0"/>
              <a:t>правами на </a:t>
            </a:r>
            <a:r>
              <a:rPr lang="ru-RU" dirty="0" smtClean="0"/>
              <a:t>результаты интеллектуальной деятельности </a:t>
            </a:r>
            <a:r>
              <a:rPr lang="ru-RU" dirty="0"/>
              <a:t>и сами результаты являются </a:t>
            </a:r>
            <a:r>
              <a:rPr lang="ru-RU" dirty="0" smtClean="0"/>
              <a:t>способом </a:t>
            </a:r>
            <a:r>
              <a:rPr lang="ru-RU" dirty="0"/>
              <a:t>коммуникации с научным и технологическим сообществом, инструментом повышения престижа и формирования имиджа </a:t>
            </a:r>
            <a:r>
              <a:rPr lang="ru-RU" dirty="0" smtClean="0"/>
              <a:t>организации;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Организация </a:t>
            </a:r>
            <a:r>
              <a:rPr lang="ru-RU" dirty="0"/>
              <a:t>не </a:t>
            </a:r>
            <a:r>
              <a:rPr lang="ru-RU" dirty="0" smtClean="0"/>
              <a:t>имеет </a:t>
            </a:r>
            <a:r>
              <a:rPr lang="ru-RU" dirty="0"/>
              <a:t>широкий круг связей, </a:t>
            </a:r>
            <a:r>
              <a:rPr lang="ru-RU" dirty="0" smtClean="0"/>
              <a:t>некоторые </a:t>
            </a:r>
            <a:r>
              <a:rPr lang="ru-RU" dirty="0"/>
              <a:t>не имеют и реальной возможности для установления </a:t>
            </a:r>
            <a:r>
              <a:rPr lang="ru-RU" dirty="0" smtClean="0"/>
              <a:t>таких контактов;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В Организации </a:t>
            </a:r>
            <a:r>
              <a:rPr lang="ru-RU" dirty="0"/>
              <a:t>не создаются на постоянной основе востребованные реальным сектором результаты интеллектуальной </a:t>
            </a:r>
            <a:r>
              <a:rPr lang="ru-RU" dirty="0" smtClean="0"/>
              <a:t>деятельности и </a:t>
            </a:r>
            <a:r>
              <a:rPr lang="ru-RU" dirty="0"/>
              <a:t>отсутствуют перспективы создания таких </a:t>
            </a:r>
            <a:r>
              <a:rPr lang="ru-RU" dirty="0" smtClean="0"/>
              <a:t>результатов.</a:t>
            </a:r>
            <a:endParaRPr lang="ru-RU" dirty="0"/>
          </a:p>
          <a:p>
            <a:pPr algn="just"/>
            <a:endParaRPr lang="ru-RU" dirty="0" smtClean="0"/>
          </a:p>
          <a:p>
            <a:pPr algn="ctr"/>
            <a:r>
              <a:rPr lang="ru-RU" dirty="0" smtClean="0"/>
              <a:t>Однако</a:t>
            </a:r>
            <a:r>
              <a:rPr lang="ru-RU" dirty="0"/>
              <a:t>, выбор данной модели, не снимает с Организации задачи обеспечения профессионального сопровождения деятельности по управлению ИС. </a:t>
            </a:r>
          </a:p>
        </p:txBody>
      </p:sp>
    </p:spTree>
    <p:extLst>
      <p:ext uri="{BB962C8B-B14F-4D97-AF65-F5344CB8AC3E}">
        <p14:creationId xmlns:p14="http://schemas.microsoft.com/office/powerpoint/2010/main" xmlns="" val="11641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Смешанная модель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4079838"/>
              </p:ext>
            </p:extLst>
          </p:nvPr>
        </p:nvGraphicFramePr>
        <p:xfrm>
          <a:off x="448408" y="1846263"/>
          <a:ext cx="11210192" cy="467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31830">
                  <a:extLst>
                    <a:ext uri="{9D8B030D-6E8A-4147-A177-3AD203B41FA5}">
                      <a16:colId xmlns:a16="http://schemas.microsoft.com/office/drawing/2014/main" xmlns="" val="282906655"/>
                    </a:ext>
                  </a:extLst>
                </a:gridCol>
                <a:gridCol w="870411">
                  <a:extLst>
                    <a:ext uri="{9D8B030D-6E8A-4147-A177-3AD203B41FA5}">
                      <a16:colId xmlns:a16="http://schemas.microsoft.com/office/drawing/2014/main" xmlns="" val="2716212791"/>
                    </a:ext>
                  </a:extLst>
                </a:gridCol>
                <a:gridCol w="5107951">
                  <a:extLst>
                    <a:ext uri="{9D8B030D-6E8A-4147-A177-3AD203B41FA5}">
                      <a16:colId xmlns:a16="http://schemas.microsoft.com/office/drawing/2014/main" xmlns="" val="48488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принципу объекта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принципу субъекта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112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27971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Цель Организации — занятие ниши на рынке промышленно применимых разработок, и объекты авторского права не рассматриваются в качестве обороноспособного актива;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Организация обладает налаженными связями, но только с узким кругом организаций;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Результаты интеллектуальной деятельности востребованы конкретным сегментом реального сектора экономики;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Организация использует в собственной деятельности только отдельные из создаваемых результатов интеллектуальной деятельности и объектов авторского права.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Цель - способствовать технологическому, культурному или общественному развитию через технологическое или социальное предпринимательство;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Планируется активное участие обучающихся Организации в проведении исследований и разработок, обладающих коммерческим потенциалом;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Реализовывать управление правами на результаты интеллектуальной деятельности, создаваемыми работниками, предоставив свободу и возможную поддержку в коммерциализации их разработок.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2769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3939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15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выбор модели влияют: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стратегические </a:t>
            </a:r>
            <a:r>
              <a:rPr lang="ru-RU" sz="2400" dirty="0"/>
              <a:t>аспекты (цель Организации);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аспекты </a:t>
            </a:r>
            <a:r>
              <a:rPr lang="ru-RU" sz="2400" dirty="0"/>
              <a:t>при взаимодействии с организациями бизнес-сектора;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наличие </a:t>
            </a:r>
            <a:r>
              <a:rPr lang="ru-RU" sz="2400" dirty="0"/>
              <a:t>ниши на рынке исследований и разработок, творческих продуктов;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степень </a:t>
            </a:r>
            <a:r>
              <a:rPr lang="ru-RU" sz="2400" dirty="0"/>
              <a:t>активности использования создаваемых РИД в собственной деятельности Организации;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степень </a:t>
            </a:r>
            <a:r>
              <a:rPr lang="ru-RU" sz="2400" dirty="0"/>
              <a:t>значимости объектов авторского права для осуществления Организацией основных направлений деятельности;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наличие </a:t>
            </a:r>
            <a:r>
              <a:rPr lang="ru-RU" sz="2400" dirty="0"/>
              <a:t>достаточных кадровых, финансовых и организационных ресурсов для эффективного управления </a:t>
            </a:r>
            <a:r>
              <a:rPr lang="ru-RU" sz="2400" dirty="0" smtClean="0"/>
              <a:t>ИС.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873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25917" y="141545"/>
            <a:ext cx="10177386" cy="6083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347472" y="617446"/>
            <a:ext cx="2698775" cy="1778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Раздел 1</a:t>
            </a:r>
          </a:p>
          <a:p>
            <a:pPr algn="ctr"/>
            <a:r>
              <a:rPr lang="ru-RU" sz="1700" dirty="0" smtClean="0"/>
              <a:t>Предыстория разработки Типового положения «Политика в области интеллектуальной собственности»</a:t>
            </a:r>
            <a:endParaRPr lang="ru-RU" sz="1700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8913490" y="617447"/>
            <a:ext cx="2535044" cy="1778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Раздел 2</a:t>
            </a:r>
          </a:p>
          <a:p>
            <a:pPr algn="ctr"/>
            <a:r>
              <a:rPr lang="ru-RU" dirty="0" smtClean="0"/>
              <a:t>Этапы развития Типового положения</a:t>
            </a:r>
            <a:endParaRPr lang="ru-RU" dirty="0"/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4821261" y="1547019"/>
            <a:ext cx="2586698" cy="1630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3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Типовое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адаптированное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Российской Федерации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130061" y="1268290"/>
            <a:ext cx="1556239" cy="7803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542920" y="1272224"/>
            <a:ext cx="1235609" cy="7763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hlinkClick r:id="rId5" action="ppaction://hlinksldjump"/>
          </p:cNvPr>
          <p:cNvSpPr/>
          <p:nvPr/>
        </p:nvSpPr>
        <p:spPr>
          <a:xfrm>
            <a:off x="978296" y="3192160"/>
            <a:ext cx="2329962" cy="475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Общие положения</a:t>
            </a:r>
            <a:endParaRPr lang="ru-RU" dirty="0"/>
          </a:p>
        </p:txBody>
      </p:sp>
      <p:sp>
        <p:nvSpPr>
          <p:cNvPr id="28" name="Прямоугольник 27">
            <a:hlinkClick r:id="rId6" action="ppaction://hlinksldjump"/>
          </p:cNvPr>
          <p:cNvSpPr/>
          <p:nvPr/>
        </p:nvSpPr>
        <p:spPr>
          <a:xfrm>
            <a:off x="2151033" y="3821077"/>
            <a:ext cx="3124349" cy="887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Модели закрепления прав на результаты интеллектуальной деятельности</a:t>
            </a:r>
            <a:endParaRPr lang="ru-RU" dirty="0"/>
          </a:p>
        </p:txBody>
      </p:sp>
      <p:sp>
        <p:nvSpPr>
          <p:cNvPr id="34" name="Прямоугольник 33">
            <a:hlinkClick r:id="rId7" action="ppaction://hlinksldjump"/>
          </p:cNvPr>
          <p:cNvSpPr/>
          <p:nvPr/>
        </p:nvSpPr>
        <p:spPr>
          <a:xfrm>
            <a:off x="9689191" y="3192160"/>
            <a:ext cx="2256547" cy="107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Маркетинг интеллектуальной собственности в Организации</a:t>
            </a:r>
            <a:endParaRPr lang="ru-RU" dirty="0"/>
          </a:p>
        </p:txBody>
      </p:sp>
      <p:sp>
        <p:nvSpPr>
          <p:cNvPr id="40" name="Прямоугольник 39">
            <a:hlinkClick r:id="rId8" action="ppaction://hlinksldjump"/>
          </p:cNvPr>
          <p:cNvSpPr/>
          <p:nvPr/>
        </p:nvSpPr>
        <p:spPr>
          <a:xfrm>
            <a:off x="4795765" y="5073628"/>
            <a:ext cx="2612194" cy="1098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Организаций, предусмотренные Типовым положением</a:t>
            </a:r>
            <a:endParaRPr lang="ru-RU" dirty="0"/>
          </a:p>
        </p:txBody>
      </p:sp>
      <p:sp>
        <p:nvSpPr>
          <p:cNvPr id="48" name="Прямоугольник 47">
            <a:hlinkClick r:id="rId9" action="ppaction://hlinksldjump"/>
          </p:cNvPr>
          <p:cNvSpPr/>
          <p:nvPr/>
        </p:nvSpPr>
        <p:spPr>
          <a:xfrm>
            <a:off x="6755492" y="3821077"/>
            <a:ext cx="2581863" cy="102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Сервисное обеспечение реализации политики в Организации</a:t>
            </a:r>
            <a:endParaRPr lang="ru-RU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3513612" y="3192160"/>
            <a:ext cx="1307650" cy="3274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4686300" y="3279374"/>
            <a:ext cx="761261" cy="4491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086179" y="3273646"/>
            <a:ext cx="15683" cy="14349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740480" y="3282791"/>
            <a:ext cx="732982" cy="445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25652" y="3192160"/>
            <a:ext cx="1911703" cy="311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19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моделей в Организации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665" y="2106487"/>
            <a:ext cx="10937630" cy="431767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Определив модель закрепления прав на результаты интеллектуальной </a:t>
            </a:r>
            <a:r>
              <a:rPr lang="ru-RU" sz="2400" dirty="0" smtClean="0"/>
              <a:t>деятельности, </a:t>
            </a:r>
            <a:r>
              <a:rPr lang="ru-RU" sz="2400" dirty="0"/>
              <a:t>необходимо </a:t>
            </a:r>
            <a:r>
              <a:rPr lang="ru-RU" sz="2400" dirty="0" smtClean="0"/>
              <a:t>закрепить её </a:t>
            </a:r>
            <a:r>
              <a:rPr lang="ru-RU" sz="2400" dirty="0"/>
              <a:t>путем включения положений, определяющих принадлежность исключительных прав на создаваемые РИД, в локальные нормативные акты Организации и договоры с работниками и обучающимися. </a:t>
            </a:r>
            <a:endParaRPr lang="ru-RU" sz="2400" dirty="0" smtClean="0"/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4627" y="4098270"/>
            <a:ext cx="2875125" cy="1915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535" y="4098270"/>
            <a:ext cx="2875125" cy="191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0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10782"/>
            <a:ext cx="1905000" cy="1428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Организаций, предусмотренные Типовым положением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1954" y="2105022"/>
            <a:ext cx="11127096" cy="4458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 smtClean="0"/>
              <a:t>Необходимо отметить ряд рекомендаций, касающихся организационной стороны: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Закрепление за </a:t>
            </a:r>
            <a:r>
              <a:rPr lang="ru-RU" sz="2200" dirty="0"/>
              <a:t>отдельным структурным </a:t>
            </a:r>
            <a:r>
              <a:rPr lang="ru-RU" sz="2200" dirty="0" smtClean="0"/>
              <a:t>подразделением необходимых функций;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Создание </a:t>
            </a:r>
            <a:r>
              <a:rPr lang="ru-RU" sz="2200" dirty="0"/>
              <a:t>коллегиального совещательного </a:t>
            </a:r>
            <a:r>
              <a:rPr lang="ru-RU" sz="2200" dirty="0" smtClean="0"/>
              <a:t>органа, который в своей деятельности будет предусматривать несколько вопросов: </a:t>
            </a:r>
          </a:p>
          <a:p>
            <a:pPr marL="578358" lvl="1" indent="-285750"/>
            <a:r>
              <a:rPr lang="ru-RU" sz="2200" dirty="0" smtClean="0"/>
              <a:t>управление </a:t>
            </a:r>
            <a:r>
              <a:rPr lang="ru-RU" sz="2200" dirty="0"/>
              <a:t>интеллектуальной собственностью в целях подготовки решений в сфере управления ИС Организации, </a:t>
            </a:r>
            <a:endParaRPr lang="ru-RU" sz="2200" dirty="0" smtClean="0"/>
          </a:p>
          <a:p>
            <a:pPr marL="578358" lvl="1" indent="-285750"/>
            <a:r>
              <a:rPr lang="ru-RU" sz="2200" dirty="0" smtClean="0"/>
              <a:t>целесообразность </a:t>
            </a:r>
            <a:r>
              <a:rPr lang="ru-RU" sz="2200" dirty="0"/>
              <a:t>обеспечения правовой охраны </a:t>
            </a:r>
            <a:r>
              <a:rPr lang="ru-RU" sz="2200" dirty="0" smtClean="0"/>
              <a:t>результатов интеллектуальной деятельности, </a:t>
            </a:r>
          </a:p>
          <a:p>
            <a:pPr marL="578358" lvl="1" indent="-285750"/>
            <a:r>
              <a:rPr lang="ru-RU" sz="2200" dirty="0" smtClean="0"/>
              <a:t>выбор </a:t>
            </a:r>
            <a:r>
              <a:rPr lang="ru-RU" sz="2200" dirty="0"/>
              <a:t>формы и территории правовой охраны результатов интеллектуальной деятельности, </a:t>
            </a:r>
            <a:endParaRPr lang="ru-RU" sz="2200" dirty="0" smtClean="0"/>
          </a:p>
          <a:p>
            <a:pPr marL="578358" lvl="1" indent="-285750"/>
            <a:r>
              <a:rPr lang="ru-RU" sz="2200" dirty="0" smtClean="0"/>
              <a:t>обеспечение </a:t>
            </a:r>
            <a:r>
              <a:rPr lang="ru-RU" sz="2200" dirty="0"/>
              <a:t>независимой оценки прав на </a:t>
            </a:r>
            <a:r>
              <a:rPr lang="ru-RU" sz="2200" dirty="0" smtClean="0"/>
              <a:t>результаты </a:t>
            </a:r>
            <a:r>
              <a:rPr lang="ru-RU" sz="2200" dirty="0"/>
              <a:t>интеллектуальной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6937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Организаций, предусмотренные Типовым положением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785" y="1845734"/>
            <a:ext cx="11298116" cy="4484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Финансовое обеспечение необходимо строить по следующим принципам: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выделение </a:t>
            </a:r>
            <a:r>
              <a:rPr lang="ru-RU" sz="2400" dirty="0"/>
              <a:t>при планировании бюджета Организации расходов на финансирование </a:t>
            </a:r>
            <a:r>
              <a:rPr lang="ru-RU" sz="2400" dirty="0" smtClean="0"/>
              <a:t>мероприятий;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использование различных источников финансирования - внешних и внутренних;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определение </a:t>
            </a:r>
            <a:r>
              <a:rPr lang="ru-RU" sz="2400" dirty="0"/>
              <a:t>неснижаемого объема средств, выделяемых для целей управления </a:t>
            </a:r>
            <a:r>
              <a:rPr lang="ru-RU" sz="2400" dirty="0" smtClean="0"/>
              <a:t>интеллектуальной собственностью Организации;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планирование </a:t>
            </a:r>
            <a:r>
              <a:rPr lang="ru-RU" sz="2400" dirty="0"/>
              <a:t>затрат, связанных с управлением правами на </a:t>
            </a:r>
            <a:r>
              <a:rPr lang="ru-RU" sz="2400" dirty="0" smtClean="0"/>
              <a:t>результаты интеллектуальной деятельности, </a:t>
            </a:r>
            <a:r>
              <a:rPr lang="ru-RU" sz="2400" dirty="0"/>
              <a:t>и их учет при определении цены договоров на выполнение НИОКТР.</a:t>
            </a:r>
          </a:p>
        </p:txBody>
      </p:sp>
    </p:spTree>
    <p:extLst>
      <p:ext uri="{BB962C8B-B14F-4D97-AF65-F5344CB8AC3E}">
        <p14:creationId xmlns:p14="http://schemas.microsoft.com/office/powerpoint/2010/main" xmlns="" val="10867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Сервисное обеспечение реализации политики в Организации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6405"/>
            <a:ext cx="10990385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100" dirty="0" smtClean="0"/>
              <a:t>Все </a:t>
            </a:r>
            <a:r>
              <a:rPr lang="ru-RU" sz="2100" dirty="0"/>
              <a:t>сервисы, создаваемые и (или) предоставляемые в Организации, должны быть интегрированы в национальное и глобальное цифровое </a:t>
            </a:r>
            <a:r>
              <a:rPr lang="ru-RU" sz="2100" dirty="0" smtClean="0"/>
              <a:t>пространство.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100" dirty="0" smtClean="0"/>
              <a:t>В </a:t>
            </a:r>
            <a:r>
              <a:rPr lang="ru-RU" sz="2100" dirty="0"/>
              <a:t>Организациях </a:t>
            </a:r>
            <a:r>
              <a:rPr lang="ru-RU" sz="2100" dirty="0" smtClean="0"/>
              <a:t>сервисное </a:t>
            </a:r>
            <a:r>
              <a:rPr lang="ru-RU" sz="2100" dirty="0"/>
              <a:t>сопровождение реализации Политики осуществляется посредством создания и внедрения внутреннего электронного сервиса управления ИС </a:t>
            </a:r>
            <a:r>
              <a:rPr lang="ru-RU" sz="2100" dirty="0" smtClean="0"/>
              <a:t>Организации, обеспечивающего</a:t>
            </a:r>
            <a:r>
              <a:rPr lang="ru-RU" sz="2100" dirty="0"/>
              <a:t>: </a:t>
            </a:r>
          </a:p>
          <a:p>
            <a:pPr lvl="1" algn="just">
              <a:buFontTx/>
              <a:buChar char="-"/>
            </a:pPr>
            <a:r>
              <a:rPr lang="ru-RU" sz="2100" dirty="0" smtClean="0"/>
              <a:t>обработку </a:t>
            </a:r>
            <a:r>
              <a:rPr lang="ru-RU" sz="2100" dirty="0"/>
              <a:t>информации о созданном </a:t>
            </a:r>
            <a:r>
              <a:rPr lang="ru-RU" sz="2100" dirty="0" smtClean="0"/>
              <a:t>РИД;</a:t>
            </a:r>
          </a:p>
          <a:p>
            <a:pPr lvl="1" algn="just">
              <a:buFontTx/>
              <a:buChar char="-"/>
            </a:pPr>
            <a:r>
              <a:rPr lang="ru-RU" sz="2100" dirty="0" smtClean="0"/>
              <a:t>фиксацию </a:t>
            </a:r>
            <a:r>
              <a:rPr lang="ru-RU" sz="2100" dirty="0"/>
              <a:t>в цифровой </a:t>
            </a:r>
            <a:r>
              <a:rPr lang="ru-RU" sz="2100" dirty="0" smtClean="0"/>
              <a:t>форме указанной информации, </a:t>
            </a:r>
          </a:p>
          <a:p>
            <a:pPr lvl="1" algn="just">
              <a:buFontTx/>
              <a:buChar char="-"/>
            </a:pPr>
            <a:r>
              <a:rPr lang="ru-RU" sz="2100" dirty="0" smtClean="0"/>
              <a:t>возможность </a:t>
            </a:r>
            <a:r>
              <a:rPr lang="ru-RU" sz="2100" dirty="0"/>
              <a:t>взаимодействия подразделений, работников, обучающихся внутри Организации и с внешними сервисами, </a:t>
            </a:r>
            <a:endParaRPr lang="ru-RU" sz="2100" dirty="0" smtClean="0"/>
          </a:p>
          <a:p>
            <a:pPr lvl="1" algn="just">
              <a:buFontTx/>
              <a:buChar char="-"/>
            </a:pPr>
            <a:r>
              <a:rPr lang="ru-RU" sz="2100" dirty="0" smtClean="0"/>
              <a:t>хранение </a:t>
            </a:r>
            <a:r>
              <a:rPr lang="ru-RU" sz="2100" dirty="0"/>
              <a:t>и актуализацию сведений о </a:t>
            </a:r>
            <a:r>
              <a:rPr lang="ru-RU" sz="2100" dirty="0" smtClean="0"/>
              <a:t>РИД, </a:t>
            </a:r>
          </a:p>
          <a:p>
            <a:pPr lvl="1" algn="just">
              <a:buFontTx/>
              <a:buChar char="-"/>
            </a:pPr>
            <a:r>
              <a:rPr lang="ru-RU" sz="2100" dirty="0" smtClean="0"/>
              <a:t>информационную безопасность.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8956" y="4630137"/>
            <a:ext cx="1762857" cy="137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7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Маркетинг ИС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0904869"/>
              </p:ext>
            </p:extLst>
          </p:nvPr>
        </p:nvGraphicFramePr>
        <p:xfrm>
          <a:off x="0" y="1846263"/>
          <a:ext cx="12192000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2575">
                  <a:extLst>
                    <a:ext uri="{9D8B030D-6E8A-4147-A177-3AD203B41FA5}">
                      <a16:colId xmlns:a16="http://schemas.microsoft.com/office/drawing/2014/main" xmlns="" val="2022903507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xmlns="" val="1052829842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xmlns="" val="238890295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Зависит от целей выбранных Организацией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0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Коммерческие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Репутационные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00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135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None/>
                      </a:pPr>
                      <a:r>
                        <a:rPr lang="ru-RU" sz="2400" dirty="0" smtClean="0"/>
                        <a:t>Затрагивает</a:t>
                      </a:r>
                      <a:r>
                        <a:rPr lang="ru-RU" sz="2400" baseline="0" dirty="0" smtClean="0"/>
                        <a:t> «стоимостную» оценку результатов интеллектуальной деятельности – применение, доход, стоимость прав, амортизация и т.д.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None/>
                      </a:pPr>
                      <a:r>
                        <a:rPr lang="ru-RU" sz="2400" dirty="0" smtClean="0"/>
                        <a:t>Затрагивает творческую</a:t>
                      </a:r>
                      <a:r>
                        <a:rPr lang="ru-RU" sz="2400" baseline="0" dirty="0" smtClean="0"/>
                        <a:t> составляющую и влияние результатов интеллектуальной деятельности на Организацию </a:t>
                      </a:r>
                      <a:endParaRPr lang="ru-R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5025438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H="1">
            <a:off x="3158836" y="2220571"/>
            <a:ext cx="471817" cy="19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972892" y="2208696"/>
            <a:ext cx="479866" cy="213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43468" y="2763338"/>
            <a:ext cx="0" cy="552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722942" y="2792797"/>
            <a:ext cx="0" cy="552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Business\Desktop\8493b4b59c734c81cd25c1e6ba8a5a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184" y="4762005"/>
            <a:ext cx="2671794" cy="1501548"/>
          </a:xfrm>
          <a:prstGeom prst="rect">
            <a:avLst/>
          </a:prstGeom>
          <a:noFill/>
        </p:spPr>
      </p:pic>
      <p:pic>
        <p:nvPicPr>
          <p:cNvPr id="1027" name="Picture 3" descr="C:\Users\Business\Desktop\Reputaciy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375" y="4767312"/>
            <a:ext cx="2561545" cy="1467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56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Организаций, предусмотренные Типовым положением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0951" y="1872110"/>
            <a:ext cx="8401050" cy="44583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Вне зависимости от цели маркетинга следует: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использовать </a:t>
            </a:r>
            <a:r>
              <a:rPr lang="ru-RU" dirty="0"/>
              <a:t>возможности цифровой </a:t>
            </a:r>
            <a:r>
              <a:rPr lang="ru-RU" dirty="0" smtClean="0"/>
              <a:t>экономики;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использовать электронные </a:t>
            </a:r>
            <a:r>
              <a:rPr lang="ru-RU" dirty="0"/>
              <a:t>ресурсы, </a:t>
            </a:r>
            <a:r>
              <a:rPr lang="ru-RU" dirty="0" smtClean="0"/>
              <a:t>подключенные </a:t>
            </a:r>
            <a:r>
              <a:rPr lang="ru-RU" dirty="0"/>
              <a:t>к этому распределенному </a:t>
            </a:r>
            <a:r>
              <a:rPr lang="ru-RU" dirty="0" smtClean="0"/>
              <a:t>реестру;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представлять </a:t>
            </a:r>
            <a:r>
              <a:rPr lang="ru-RU" dirty="0"/>
              <a:t>в СМИ информацию о ведущих ученых </a:t>
            </a:r>
            <a:r>
              <a:rPr lang="ru-RU" dirty="0" smtClean="0"/>
              <a:t>- </a:t>
            </a:r>
            <a:r>
              <a:rPr lang="ru-RU" dirty="0"/>
              <a:t>сотрудниках Организации, о реализуемых передовых научных исследованиях и творческих проектах, об успешном опыте внедрения создаваемых результатов в </a:t>
            </a:r>
            <a:r>
              <a:rPr lang="ru-RU" dirty="0" smtClean="0"/>
              <a:t>практику;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обеспечить </a:t>
            </a:r>
            <a:r>
              <a:rPr lang="ru-RU" dirty="0"/>
              <a:t>участие в программах и конкурсах, направленных на поддержку кооперации исследовательских организаций и предприятий реального сектора </a:t>
            </a:r>
            <a:r>
              <a:rPr lang="ru-RU" dirty="0" smtClean="0"/>
              <a:t>экономики;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развивать </a:t>
            </a:r>
            <a:r>
              <a:rPr lang="ru-RU" dirty="0"/>
              <a:t>отношения Организации с представителями предпринимательского, в том числе промышленного, сектора экономики, а также с элементами инновационной </a:t>
            </a:r>
            <a:r>
              <a:rPr lang="ru-RU" dirty="0" smtClean="0"/>
              <a:t>инфраструктуры;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формировать патентный ландшафт.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088" y="2828192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2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84738" y="172183"/>
            <a:ext cx="10328275" cy="207803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Глобальная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-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цифровых платформ к цифровой экономике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0323" y="2250221"/>
            <a:ext cx="4377104" cy="3620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962843">
            <a:off x="1222130" y="2457447"/>
            <a:ext cx="2892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Использование </a:t>
            </a:r>
            <a:r>
              <a:rPr lang="ru-RU" sz="2000" dirty="0" smtClean="0"/>
              <a:t>цифровых платформ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 rot="1297089">
            <a:off x="8542776" y="2369566"/>
            <a:ext cx="3186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Интеграция </a:t>
            </a:r>
            <a:r>
              <a:rPr lang="ru-RU" sz="2000" dirty="0"/>
              <a:t>в уже существующие элементы </a:t>
            </a:r>
            <a:r>
              <a:rPr lang="ru-RU" sz="2000" dirty="0" smtClean="0"/>
              <a:t>цифровой </a:t>
            </a:r>
            <a:r>
              <a:rPr lang="ru-RU" sz="2000" dirty="0"/>
              <a:t>экономики</a:t>
            </a:r>
          </a:p>
        </p:txBody>
      </p:sp>
      <p:sp>
        <p:nvSpPr>
          <p:cNvPr id="7" name="TextBox 6"/>
          <p:cNvSpPr txBox="1"/>
          <p:nvPr/>
        </p:nvSpPr>
        <p:spPr>
          <a:xfrm rot="19878641">
            <a:off x="564026" y="4355971"/>
            <a:ext cx="3674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Обмен </a:t>
            </a:r>
            <a:r>
              <a:rPr lang="ru-RU" sz="2000" dirty="0"/>
              <a:t>идеями и информацией </a:t>
            </a:r>
          </a:p>
        </p:txBody>
      </p:sp>
      <p:sp>
        <p:nvSpPr>
          <p:cNvPr id="8" name="TextBox 7"/>
          <p:cNvSpPr txBox="1"/>
          <p:nvPr/>
        </p:nvSpPr>
        <p:spPr>
          <a:xfrm rot="1460044">
            <a:off x="8509723" y="4399735"/>
            <a:ext cx="322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Использование распределенных реестров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5101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624" y="1147387"/>
            <a:ext cx="7467600" cy="14507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внедрения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5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17531497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14359" y="6211669"/>
            <a:ext cx="517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*Опрос проводился РИЭПП среди более 200 подведомственных организаций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75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0484872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955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0903" y="3293573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Предыстория разработки типового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положения «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 в области интеллектуальной собственности для университетов и научно-исследовательских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6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61804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960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933034534"/>
              </p:ext>
            </p:extLst>
          </p:nvPr>
        </p:nvGraphicFramePr>
        <p:xfrm>
          <a:off x="-1" y="0"/>
          <a:ext cx="5047014" cy="380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45712202"/>
              </p:ext>
            </p:extLst>
          </p:nvPr>
        </p:nvGraphicFramePr>
        <p:xfrm>
          <a:off x="5095875" y="371475"/>
          <a:ext cx="7096125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838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Организации, успешно внедрившие и использующие Положение об интеллектуальной собственности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577" y="1775397"/>
            <a:ext cx="11324492" cy="4625405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/>
              <a:t>ФГБОУ ВО «</a:t>
            </a:r>
            <a:r>
              <a:rPr lang="ru-RU" dirty="0" smtClean="0"/>
              <a:t>Воронежский </a:t>
            </a:r>
            <a:r>
              <a:rPr lang="ru-RU" dirty="0"/>
              <a:t>государственный университет инженерных </a:t>
            </a:r>
            <a:r>
              <a:rPr lang="ru-RU" dirty="0" smtClean="0"/>
              <a:t>технологий» (ВГУИТ) – Положение действует с 2016 г.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ФГБОУ ВО </a:t>
            </a:r>
            <a:r>
              <a:rPr lang="ru-RU" dirty="0" smtClean="0"/>
              <a:t>«Ангарский </a:t>
            </a:r>
            <a:r>
              <a:rPr lang="ru-RU" dirty="0"/>
              <a:t>государственный технический университет» (</a:t>
            </a:r>
            <a:r>
              <a:rPr lang="ru-RU" dirty="0" err="1" smtClean="0"/>
              <a:t>АнГТУ</a:t>
            </a:r>
            <a:r>
              <a:rPr lang="ru-RU" dirty="0" smtClean="0"/>
              <a:t>) – Положение действует с 2015 г.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ФГБОУ ВО «Марийский государственный университет» (</a:t>
            </a:r>
            <a:r>
              <a:rPr lang="ru-RU" dirty="0" err="1" smtClean="0"/>
              <a:t>МарГУ</a:t>
            </a:r>
            <a:r>
              <a:rPr lang="ru-RU" dirty="0" smtClean="0"/>
              <a:t>) </a:t>
            </a:r>
            <a:r>
              <a:rPr lang="ru-RU" dirty="0"/>
              <a:t>- Положение действует с 2015 г.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ФГАОУ ВО «Национальный </a:t>
            </a:r>
            <a:r>
              <a:rPr lang="ru-RU" dirty="0"/>
              <a:t>исследовательский университет </a:t>
            </a:r>
            <a:r>
              <a:rPr lang="ru-RU" dirty="0" smtClean="0"/>
              <a:t>«Высшая </a:t>
            </a:r>
            <a:r>
              <a:rPr lang="ru-RU" dirty="0"/>
              <a:t>школа </a:t>
            </a:r>
            <a:r>
              <a:rPr lang="ru-RU" dirty="0" smtClean="0"/>
              <a:t>экономики» (НИУ ВШЭ) – Положение действует с 2013 г.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ФГБОУ ВО </a:t>
            </a:r>
            <a:r>
              <a:rPr lang="ru-RU" dirty="0" smtClean="0"/>
              <a:t>«Национальный </a:t>
            </a:r>
            <a:r>
              <a:rPr lang="ru-RU" dirty="0"/>
              <a:t>исследовательский Московский государственный строительный </a:t>
            </a:r>
            <a:r>
              <a:rPr lang="ru-RU" dirty="0" smtClean="0"/>
              <a:t>университет» </a:t>
            </a:r>
            <a:r>
              <a:rPr lang="ru-RU" dirty="0"/>
              <a:t>(НИУ МГСУ</a:t>
            </a:r>
            <a:r>
              <a:rPr lang="ru-RU" dirty="0" smtClean="0"/>
              <a:t>) – Положение действует с 2012 г.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ФГБОУ </a:t>
            </a:r>
            <a:r>
              <a:rPr lang="ru-RU" dirty="0"/>
              <a:t>ВО «Национальный исследовательский </a:t>
            </a:r>
            <a:r>
              <a:rPr lang="ru-RU" dirty="0" smtClean="0"/>
              <a:t>Мордовской государственный университет им. Н.П. Огарёва» (МГУ им. Н.П. Огарёва) </a:t>
            </a:r>
            <a:r>
              <a:rPr lang="ru-RU" dirty="0"/>
              <a:t>– Положение действует с </a:t>
            </a:r>
            <a:r>
              <a:rPr lang="ru-RU" dirty="0" smtClean="0"/>
              <a:t>2016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ФГБОУ ВО </a:t>
            </a:r>
            <a:r>
              <a:rPr lang="ru-RU" dirty="0"/>
              <a:t>«Пензенский государственный университет</a:t>
            </a:r>
            <a:r>
              <a:rPr lang="ru-RU" dirty="0" smtClean="0"/>
              <a:t>» (ПГУ) – Положение действует с 2016 г.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ФГАОУ ВО «Уральский федеральный университет имени первого Президента России Б.Н. Ельцина</a:t>
            </a:r>
            <a:r>
              <a:rPr lang="ru-RU" dirty="0" smtClean="0"/>
              <a:t>» (</a:t>
            </a:r>
            <a:r>
              <a:rPr lang="ru-RU" dirty="0" err="1" smtClean="0"/>
              <a:t>УрФУ</a:t>
            </a:r>
            <a:r>
              <a:rPr lang="ru-RU" dirty="0" smtClean="0"/>
              <a:t>) – Положение действует с 2012 г.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  <a:p>
            <a:pPr marL="457200" indent="-457200" algn="just">
              <a:buFont typeface="+mj-lt"/>
              <a:buAutoNum type="arabicPeriod"/>
            </a:pP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21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/>
              <a:t>Типовое положение </a:t>
            </a:r>
            <a:r>
              <a:rPr lang="ru-RU" sz="2400" dirty="0" smtClean="0"/>
              <a:t>«Политика в области интеллектуальной собственности для университетов и научно-исследовательских организаций Российской Федерации</a:t>
            </a:r>
            <a:r>
              <a:rPr lang="ru-RU" sz="2400" dirty="0" smtClean="0"/>
              <a:t>» устанавливает общие положения и основополагающие принципы;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/>
              <a:t>Помимо этого, выделяет рекомендации, в соответствии с которыми Организация способна самостоятельно выбрать, как будет осуществляться Политика;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/>
              <a:t>В то же время отсутсвуют жёсткие рамки, Положение об интеллектуальной собственности в Организациях может изменяться в зависимости от специфики деятельности.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7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2286935"/>
              </p:ext>
            </p:extLst>
          </p:nvPr>
        </p:nvGraphicFramePr>
        <p:xfrm>
          <a:off x="0" y="0"/>
          <a:ext cx="12192000" cy="63176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15003371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4793318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243001146"/>
                    </a:ext>
                  </a:extLst>
                </a:gridCol>
              </a:tblGrid>
              <a:tr h="395654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Направления деятельности</a:t>
                      </a:r>
                      <a:r>
                        <a:rPr lang="ru-RU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РИЭПП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016823"/>
                  </a:ext>
                </a:extLst>
              </a:tr>
              <a:tr h="8014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Информационно-аналитическая </a:t>
                      </a:r>
                      <a:r>
                        <a:rPr lang="ru-RU" dirty="0" smtClean="0"/>
                        <a:t>брошюра: фонды поддержки научной, научно-технической и инновационной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en-US" dirty="0" smtClean="0"/>
                        <a:t>http://riep.ru/activity/publications/drugie-izdaniya/645306/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6647134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6028092"/>
                  </a:ext>
                </a:extLst>
              </a:tr>
              <a:tr h="8014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Интеллектуальная собственность России в цифрах (дайджест показателей патентной активности российских исследователей)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http://riep.ru/upload/iblock/1af/1af73c78cce710df6c9c04a0467753d0.pdf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8504327"/>
                  </a:ext>
                </a:extLst>
              </a:tr>
              <a:tr h="4138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3544018"/>
                  </a:ext>
                </a:extLst>
              </a:tr>
              <a:tr h="8014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Реестр </a:t>
                      </a:r>
                      <a:r>
                        <a:rPr lang="ru-RU" dirty="0" smtClean="0"/>
                        <a:t>фондов поддержки научной, научно-технической, инновационной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en-US" dirty="0" smtClean="0"/>
                        <a:t>http</a:t>
                      </a:r>
                      <a:r>
                        <a:rPr lang="en-US" dirty="0" smtClean="0"/>
                        <a:t>://funds.riep.ru/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5100665"/>
                  </a:ext>
                </a:extLst>
              </a:tr>
              <a:tr h="4784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6076627"/>
                  </a:ext>
                </a:extLst>
              </a:tr>
              <a:tr h="801472">
                <a:tc gridSpan="3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Докладчик </a:t>
                      </a:r>
                      <a:r>
                        <a:rPr lang="ru-RU" dirty="0" smtClean="0"/>
                        <a:t>– Степанова Мария Олеговна, лаборант-исследователь Отдела правовых исследований РИЭПП</a:t>
                      </a:r>
                    </a:p>
                    <a:p>
                      <a:pPr algn="ctr"/>
                      <a:r>
                        <a:rPr lang="ru-RU" dirty="0" smtClean="0"/>
                        <a:t>Контактные данные:</a:t>
                      </a:r>
                      <a:r>
                        <a:rPr lang="ru-RU" baseline="0" dirty="0" smtClean="0"/>
                        <a:t> электронная почта – </a:t>
                      </a:r>
                      <a:r>
                        <a:rPr lang="en-US" baseline="0" dirty="0" smtClean="0"/>
                        <a:t>m.stepanova@riep.ru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2084388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8084" y="653002"/>
            <a:ext cx="1965940" cy="13798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4455" y="4142688"/>
            <a:ext cx="2029569" cy="14124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4455" y="2342577"/>
            <a:ext cx="2029569" cy="143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5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6321670" y="1116623"/>
            <a:ext cx="5079023" cy="4224826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Начало – г. Будапешт, 2010 год. </a:t>
            </a:r>
          </a:p>
          <a:p>
            <a:pPr algn="ctr"/>
            <a:endParaRPr lang="ru-RU" sz="2200" dirty="0" smtClean="0"/>
          </a:p>
          <a:p>
            <a:pPr algn="ctr"/>
            <a:r>
              <a:rPr lang="ru-RU" sz="2200" dirty="0" smtClean="0"/>
              <a:t>Во </a:t>
            </a:r>
            <a:r>
              <a:rPr lang="ru-RU" sz="2200" dirty="0"/>
              <a:t>время Межрегиональных консультаций по управлению научной </a:t>
            </a:r>
            <a:r>
              <a:rPr lang="ru-RU" sz="2200" dirty="0" smtClean="0"/>
              <a:t>интеллектуальной собственностью </a:t>
            </a:r>
            <a:r>
              <a:rPr lang="ru-RU" sz="2200" dirty="0"/>
              <a:t>и инновационным процессом на раннем этапе в странах с переходной экономикой появилась инициатива по созданию Типовой модели политики по интеллектуальной </a:t>
            </a:r>
            <a:r>
              <a:rPr lang="ru-RU" sz="2200" dirty="0" smtClean="0"/>
              <a:t>собственности, которая будет </a:t>
            </a:r>
            <a:r>
              <a:rPr lang="ru-RU" sz="2200" dirty="0"/>
              <a:t>способствовать разработке вузами и научными организациями своих собственных </a:t>
            </a:r>
            <a:r>
              <a:rPr lang="ru-RU" sz="2200" dirty="0" smtClean="0"/>
              <a:t>документов в этой области.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770" y="397913"/>
            <a:ext cx="4657464" cy="56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3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Заинтересованные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 smtClean="0"/>
              <a:t> ВОИС;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 smtClean="0"/>
              <a:t> Правительство </a:t>
            </a:r>
            <a:r>
              <a:rPr lang="ru-RU" sz="2200" dirty="0"/>
              <a:t>Российской Федерации – представленное Министерством </a:t>
            </a:r>
            <a:r>
              <a:rPr lang="ru-RU" sz="2200" dirty="0" smtClean="0"/>
              <a:t>науки и высшего образования Российской Федерации;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 smtClean="0"/>
              <a:t> Федеральная </a:t>
            </a:r>
            <a:r>
              <a:rPr lang="ru-RU" sz="2200" dirty="0"/>
              <a:t>служба по интеллектуальной собственности – </a:t>
            </a:r>
            <a:r>
              <a:rPr lang="ru-RU" sz="2200" dirty="0" smtClean="0"/>
              <a:t>Роспатент;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 smtClean="0"/>
              <a:t> Московский </a:t>
            </a:r>
            <a:r>
              <a:rPr lang="ru-RU" sz="2200" dirty="0"/>
              <a:t>государственный технический университет имени Н.Э. Баумана;</a:t>
            </a:r>
            <a:endParaRPr lang="ru-RU" sz="22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 smtClean="0"/>
              <a:t> Учреждения-бенефициары </a:t>
            </a:r>
            <a:r>
              <a:rPr lang="ru-RU" sz="2200" dirty="0"/>
              <a:t>– университеты, научно-исследовательские институты Российской Федерации.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7887" y="4793507"/>
            <a:ext cx="1819275" cy="133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5850" y="4744322"/>
            <a:ext cx="1516588" cy="1344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1126" y="4755609"/>
            <a:ext cx="1984851" cy="1371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4665" y="4744322"/>
            <a:ext cx="1266568" cy="14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8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2088" y="4068639"/>
            <a:ext cx="99353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Первый </a:t>
            </a:r>
            <a:r>
              <a:rPr lang="ru-RU" sz="2200" dirty="0"/>
              <a:t>шаг </a:t>
            </a:r>
            <a:r>
              <a:rPr lang="ru-RU" sz="2200" dirty="0" smtClean="0"/>
              <a:t>- разработка </a:t>
            </a:r>
            <a:r>
              <a:rPr lang="ru-RU" sz="2200" dirty="0"/>
              <a:t>продуманной и обоснованной политики. </a:t>
            </a:r>
            <a:endParaRPr lang="ru-RU" sz="2200" dirty="0" smtClean="0"/>
          </a:p>
          <a:p>
            <a:pPr algn="ctr"/>
            <a:endParaRPr lang="ru-RU" sz="2200" dirty="0"/>
          </a:p>
          <a:p>
            <a:pPr algn="ctr"/>
            <a:r>
              <a:rPr lang="ru-RU" sz="2200" dirty="0" smtClean="0"/>
              <a:t>Не </a:t>
            </a:r>
            <a:r>
              <a:rPr lang="ru-RU" sz="2200" dirty="0"/>
              <a:t>исключено, что </a:t>
            </a:r>
            <a:r>
              <a:rPr lang="ru-RU" sz="2200" dirty="0" smtClean="0"/>
              <a:t>в дальнейшем, по мере реализации </a:t>
            </a:r>
            <a:r>
              <a:rPr lang="ru-RU" sz="2200" dirty="0"/>
              <a:t>политики в области </a:t>
            </a:r>
            <a:r>
              <a:rPr lang="ru-RU" sz="2200" dirty="0" smtClean="0"/>
              <a:t>ИС, потребуется корректировка </a:t>
            </a:r>
            <a:r>
              <a:rPr lang="ru-RU" sz="2200" dirty="0"/>
              <a:t>или даже </a:t>
            </a:r>
            <a:r>
              <a:rPr lang="ru-RU" sz="2200" dirty="0" smtClean="0"/>
              <a:t>выбор новых структур, основ и приоритетов.</a:t>
            </a:r>
            <a:endParaRPr lang="ru-RU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4153814" y="1361368"/>
            <a:ext cx="4055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1. Экономическая обстановка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700212" y="1823033"/>
            <a:ext cx="8963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2. Развитие </a:t>
            </a:r>
            <a:r>
              <a:rPr lang="ru-RU" sz="2200" dirty="0"/>
              <a:t>интеллектуального и творческого потенциала человека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2284698"/>
            <a:ext cx="12020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3. </a:t>
            </a:r>
            <a:r>
              <a:rPr lang="ru-RU" sz="2200" dirty="0" err="1" smtClean="0"/>
              <a:t>Цифровизация</a:t>
            </a:r>
            <a:r>
              <a:rPr lang="ru-RU" sz="2200" dirty="0" smtClean="0"/>
              <a:t> </a:t>
            </a:r>
            <a:r>
              <a:rPr lang="ru-RU" sz="2200" dirty="0"/>
              <a:t>экономических отношений – коммерциализация, цифровые технологии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Предпосылки появления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8921" y="439048"/>
            <a:ext cx="4037910" cy="5451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2008" y="1087453"/>
            <a:ext cx="51698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Политика </a:t>
            </a:r>
            <a:r>
              <a:rPr lang="ru-RU" sz="2200" dirty="0"/>
              <a:t>в сфере интеллектуальной собственности может </a:t>
            </a:r>
            <a:r>
              <a:rPr lang="ru-RU" sz="2200" dirty="0" smtClean="0"/>
              <a:t>быть </a:t>
            </a:r>
            <a:r>
              <a:rPr lang="ru-RU" sz="2200" dirty="0"/>
              <a:t>определена как ряд </a:t>
            </a:r>
            <a:r>
              <a:rPr lang="ru-RU" sz="2200" dirty="0" smtClean="0"/>
              <a:t>положений, </a:t>
            </a:r>
            <a:r>
              <a:rPr lang="ru-RU" sz="2200" dirty="0"/>
              <a:t>обеспечивающих четкие правила и руководящие </a:t>
            </a:r>
            <a:r>
              <a:rPr lang="ru-RU" sz="2200" dirty="0" smtClean="0"/>
              <a:t>принципы </a:t>
            </a:r>
            <a:r>
              <a:rPr lang="ru-RU" sz="2200" dirty="0"/>
              <a:t>для управления интеллектуальной собственностью, включая создание эффективных правовых рамок для процедур охраны, защиты и коммерциализации ИС и </a:t>
            </a:r>
            <a:r>
              <a:rPr lang="ru-RU" sz="2200" dirty="0" smtClean="0"/>
              <a:t>гарантирующих </a:t>
            </a:r>
            <a:r>
              <a:rPr lang="ru-RU" sz="2200" dirty="0"/>
              <a:t>последовательность подходов и прозрачность процессов принятия решения.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1648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9503" y="2722072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развития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Типового положения «Политика в области интеллектуальной собственности для университетов и научно-исследовательских организаций»</a:t>
            </a:r>
          </a:p>
        </p:txBody>
      </p:sp>
    </p:spTree>
    <p:extLst>
      <p:ext uri="{BB962C8B-B14F-4D97-AF65-F5344CB8AC3E}">
        <p14:creationId xmlns:p14="http://schemas.microsoft.com/office/powerpoint/2010/main" xmlns="" val="8397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4274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2016-2018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690198"/>
              </p:ext>
            </p:extLst>
          </p:nvPr>
        </p:nvGraphicFramePr>
        <p:xfrm>
          <a:off x="0" y="1327638"/>
          <a:ext cx="12192000" cy="553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301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1518</TotalTime>
  <Words>1844</Words>
  <Application>Microsoft Office PowerPoint</Application>
  <PresentationFormat>Custom</PresentationFormat>
  <Paragraphs>197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Ретро</vt:lpstr>
      <vt:lpstr>Доклад: Внедрение типового положения «Политика в области интеллектуальной собственности для университетов и научно-исследовательских организаций Российской Федерации»</vt:lpstr>
      <vt:lpstr>Содержание</vt:lpstr>
      <vt:lpstr>Предыстория разработки типового положения «Политика в области интеллектуальной собственности для университетов и научно-исследовательских организаций»</vt:lpstr>
      <vt:lpstr>Slide 4</vt:lpstr>
      <vt:lpstr>Заинтересованные стороны</vt:lpstr>
      <vt:lpstr>Slide 6</vt:lpstr>
      <vt:lpstr>Slide 7</vt:lpstr>
      <vt:lpstr>Этапы развития Типового положения «Политика в области интеллектуальной собственности для университетов и научно-исследовательских организаций»</vt:lpstr>
      <vt:lpstr>Фаза I (2016-2018 гг.)</vt:lpstr>
      <vt:lpstr>Фаза II. Задачи</vt:lpstr>
      <vt:lpstr>Фаза II</vt:lpstr>
      <vt:lpstr>Типовое положение «Политика в области интеллектуальной собственности для университетов и научно-исследовательских организаций», адаптированное для Российской Федерации</vt:lpstr>
      <vt:lpstr>Введение и общие положения</vt:lpstr>
      <vt:lpstr>Общие положения</vt:lpstr>
      <vt:lpstr>Slide 15</vt:lpstr>
      <vt:lpstr>Модель  «Правообладатель – Организация»</vt:lpstr>
      <vt:lpstr>Модель  «Правообладатель – автор»</vt:lpstr>
      <vt:lpstr>Смешанная модель</vt:lpstr>
      <vt:lpstr>На выбор модели влияют:</vt:lpstr>
      <vt:lpstr>Закрепление моделей в Организации</vt:lpstr>
      <vt:lpstr>Рекомендации для Организаций, предусмотренные Типовым положением</vt:lpstr>
      <vt:lpstr>Рекомендации для Организаций, предусмотренные Типовым положением</vt:lpstr>
      <vt:lpstr>Сервисное обеспечение реализации политики в Организации</vt:lpstr>
      <vt:lpstr>Маркетинг ИС Организации</vt:lpstr>
      <vt:lpstr>Рекомендации для Организаций, предусмотренные Типовым положением</vt:lpstr>
      <vt:lpstr>Глобальная интеграция - от цифровых платформ к цифровой экономике</vt:lpstr>
      <vt:lpstr>Показатели внедрения</vt:lpstr>
      <vt:lpstr>Slide 28</vt:lpstr>
      <vt:lpstr>Slide 29</vt:lpstr>
      <vt:lpstr>Slide 30</vt:lpstr>
      <vt:lpstr>Slide 31</vt:lpstr>
      <vt:lpstr>Организации, успешно внедрившие и использующие Положение об интеллектуальной собственности</vt:lpstr>
      <vt:lpstr>Выводы</vt:lpstr>
      <vt:lpstr>Спасибо за внимание!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по внедрению типового положения «Политика в области интеллектуальной собственности для университетов и научно-исследовательских организаций Российской Федерации»</dc:title>
  <dc:creator>Степанова Мария</dc:creator>
  <cp:lastModifiedBy>Business</cp:lastModifiedBy>
  <cp:revision>102</cp:revision>
  <dcterms:created xsi:type="dcterms:W3CDTF">2019-03-12T14:38:01Z</dcterms:created>
  <dcterms:modified xsi:type="dcterms:W3CDTF">2019-03-18T04:24:25Z</dcterms:modified>
</cp:coreProperties>
</file>